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265" r:id="rId2"/>
    <p:sldId id="314" r:id="rId3"/>
    <p:sldId id="313" r:id="rId4"/>
    <p:sldId id="331" r:id="rId5"/>
    <p:sldId id="256" r:id="rId6"/>
    <p:sldId id="273" r:id="rId7"/>
    <p:sldId id="264" r:id="rId8"/>
    <p:sldId id="257" r:id="rId9"/>
    <p:sldId id="258" r:id="rId10"/>
    <p:sldId id="278" r:id="rId11"/>
    <p:sldId id="279" r:id="rId12"/>
    <p:sldId id="261" r:id="rId13"/>
    <p:sldId id="259" r:id="rId14"/>
    <p:sldId id="300" r:id="rId15"/>
  </p:sldIdLst>
  <p:sldSz cx="12192000" cy="6858000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D13"/>
    <a:srgbClr val="18C629"/>
    <a:srgbClr val="00FF00"/>
    <a:srgbClr val="00602B"/>
    <a:srgbClr val="FCDE04"/>
    <a:srgbClr val="FF99CC"/>
    <a:srgbClr val="E2F812"/>
    <a:srgbClr val="EA9068"/>
    <a:srgbClr val="FF0000"/>
    <a:srgbClr val="33D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7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428D705F-7330-49C3-8058-88324943F5AC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750DC799-7F9D-4251-BC6E-36AAE6D9EB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67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50856E33-F83C-4963-BFB3-2C864D8EA60D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7547" y="4813866"/>
            <a:ext cx="5500370" cy="3938617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37C46C93-F218-4DA4-B8C9-17318219C3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1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46C93-F218-4DA4-B8C9-17318219C30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3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8A5-A289-4C73-A868-0AC33C3397BB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0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E7D1-D962-4516-A4BE-FE16925AE97B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1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380A-7F07-4156-80E4-C973CD63D061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5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02A-1ADF-49A6-A9D3-A9A02D6AE0B3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1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EF4B-39D5-4DD7-AFC7-78AF3F151C5F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8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3262-4692-4FFA-8CCC-7F12A207F786}" type="datetime1">
              <a:rPr lang="nl-NL" smtClean="0"/>
              <a:t>3-3-2017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35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16B4-E04C-4BD9-BCFC-5759FF41A32C}" type="datetime1">
              <a:rPr lang="nl-NL" smtClean="0"/>
              <a:t>3-3-2017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7D12-6379-4D6C-84D9-FCD1659AB8DD}" type="datetime1">
              <a:rPr lang="nl-NL" smtClean="0"/>
              <a:t>3-3-2017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24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25F1-FFA1-4794-B388-0028830D6DE5}" type="datetime1">
              <a:rPr lang="nl-NL" smtClean="0"/>
              <a:t>3-3-2017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6F84-D08D-481B-A948-C7BAA43D33CA}" type="datetime1">
              <a:rPr lang="nl-NL" smtClean="0"/>
              <a:t>3-3-2017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8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0EAF-AAFB-43D2-B48F-9FBD3A87A980}" type="datetime1">
              <a:rPr lang="nl-NL" smtClean="0"/>
              <a:t>3-3-2017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536F3-74CA-454C-B453-F9760DC21667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6B15-8C75-4301-8C11-ECF071266C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7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3">
                <a:lumMod val="20000"/>
                <a:lumOff val="80000"/>
              </a:schemeClr>
            </a:gs>
            <a:gs pos="76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873" y="187036"/>
            <a:ext cx="9144000" cy="2961409"/>
          </a:xfrm>
          <a:solidFill>
            <a:srgbClr val="F8B308"/>
          </a:solidFill>
        </p:spPr>
        <p:txBody>
          <a:bodyPr>
            <a:normAutofit/>
          </a:bodyPr>
          <a:lstStyle/>
          <a:p>
            <a:r>
              <a:rPr lang="en-GB" sz="4400" dirty="0" err="1" smtClean="0"/>
              <a:t>Lezing</a:t>
            </a:r>
            <a:r>
              <a:rPr lang="en-GB" sz="4400" dirty="0" smtClean="0"/>
              <a:t> 26/02/2017 </a:t>
            </a:r>
            <a:r>
              <a:rPr lang="en-GB" sz="4400" dirty="0" err="1" smtClean="0"/>
              <a:t>gehouden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  in het Fort van </a:t>
            </a:r>
            <a:r>
              <a:rPr lang="en-GB" sz="4400" dirty="0" err="1" smtClean="0"/>
              <a:t>Breendonk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 </a:t>
            </a:r>
            <a:br>
              <a:rPr lang="en-GB" sz="4400" dirty="0" smtClean="0"/>
            </a:br>
            <a:r>
              <a:rPr lang="en-GB" sz="4400" dirty="0" err="1" smtClean="0"/>
              <a:t>Onderwerp</a:t>
            </a:r>
            <a:r>
              <a:rPr lang="en-GB" sz="4400" dirty="0" smtClean="0"/>
              <a:t>:</a:t>
            </a:r>
            <a:endParaRPr lang="en-GB" sz="4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40873" y="3571489"/>
            <a:ext cx="9143999" cy="2177667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sz="2800" dirty="0" err="1" smtClean="0"/>
              <a:t>Boek</a:t>
            </a:r>
            <a:r>
              <a:rPr lang="en-GB" sz="2800" dirty="0" smtClean="0"/>
              <a:t>  </a:t>
            </a:r>
            <a:r>
              <a:rPr lang="en-GB" sz="4000" dirty="0" smtClean="0"/>
              <a:t>’</a:t>
            </a:r>
            <a:r>
              <a:rPr lang="en-GB" sz="4400" dirty="0" smtClean="0"/>
              <a:t>Maurice</a:t>
            </a:r>
            <a:r>
              <a:rPr lang="en-GB" sz="4000" dirty="0" smtClean="0"/>
              <a:t>’</a:t>
            </a:r>
            <a:r>
              <a:rPr lang="en-GB" sz="2800" dirty="0" smtClean="0"/>
              <a:t> </a:t>
            </a:r>
          </a:p>
          <a:p>
            <a:r>
              <a:rPr lang="en-GB" sz="2800" dirty="0" err="1" smtClean="0"/>
              <a:t>Een</a:t>
            </a:r>
            <a:r>
              <a:rPr lang="en-GB" sz="2800" dirty="0" smtClean="0"/>
              <a:t> </a:t>
            </a:r>
            <a:r>
              <a:rPr lang="en-GB" sz="2800" dirty="0" err="1" smtClean="0"/>
              <a:t>meester-kleermaker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in de Hel van </a:t>
            </a:r>
            <a:r>
              <a:rPr lang="en-GB" sz="3600" b="1" dirty="0" smtClean="0"/>
              <a:t>KZ</a:t>
            </a:r>
            <a:r>
              <a:rPr lang="en-GB" sz="2800" b="1" dirty="0" smtClean="0"/>
              <a:t> </a:t>
            </a:r>
            <a:r>
              <a:rPr lang="en-GB" sz="3600" b="1" dirty="0" err="1" smtClean="0"/>
              <a:t>Neuengamme</a:t>
            </a:r>
            <a:endParaRPr lang="en-GB" sz="3600" b="1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254-E581-4E36-B8B7-A669F79A3745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40000"/>
                <a:lumOff val="60000"/>
              </a:schemeClr>
            </a:gs>
            <a:gs pos="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1051" y="176269"/>
            <a:ext cx="5529549" cy="837283"/>
          </a:xfrm>
          <a:ln w="28575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sz="3200" u="sng" dirty="0" smtClean="0"/>
              <a:t>OMGEKEERDE DRIEHOEK</a:t>
            </a:r>
            <a:endParaRPr lang="en-GB" sz="3200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3958" y="1318849"/>
            <a:ext cx="9528673" cy="4476024"/>
          </a:xfrm>
        </p:spPr>
        <p:txBody>
          <a:bodyPr>
            <a:normAutofit/>
          </a:bodyPr>
          <a:lstStyle/>
          <a:p>
            <a:r>
              <a:rPr lang="en-GB" dirty="0" err="1" smtClean="0"/>
              <a:t>Kleur</a:t>
            </a:r>
            <a:r>
              <a:rPr lang="en-GB" dirty="0" smtClean="0"/>
              <a:t> </a:t>
            </a:r>
            <a:r>
              <a:rPr lang="en-GB" dirty="0" err="1" smtClean="0"/>
              <a:t>driehoek</a:t>
            </a:r>
            <a:r>
              <a:rPr lang="en-GB" dirty="0" smtClean="0"/>
              <a:t> </a:t>
            </a:r>
            <a:r>
              <a:rPr lang="en-GB" dirty="0" err="1" smtClean="0"/>
              <a:t>bepaalde</a:t>
            </a:r>
            <a:r>
              <a:rPr lang="en-GB" dirty="0" smtClean="0"/>
              <a:t> tot </a:t>
            </a:r>
            <a:r>
              <a:rPr lang="en-GB" dirty="0" err="1" smtClean="0"/>
              <a:t>welke</a:t>
            </a:r>
            <a:r>
              <a:rPr lang="en-GB" dirty="0" smtClean="0"/>
              <a:t> </a:t>
            </a:r>
            <a:r>
              <a:rPr lang="en-GB" dirty="0" err="1" smtClean="0"/>
              <a:t>categorie</a:t>
            </a:r>
            <a:r>
              <a:rPr lang="en-GB" dirty="0" smtClean="0"/>
              <a:t> van </a:t>
            </a:r>
            <a:r>
              <a:rPr lang="en-GB" dirty="0" err="1" smtClean="0"/>
              <a:t>gevangenen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men </a:t>
            </a:r>
            <a:r>
              <a:rPr lang="en-GB" dirty="0" err="1" smtClean="0"/>
              <a:t>behoorde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500" dirty="0"/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Rood	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Politieke</a:t>
            </a:r>
            <a:r>
              <a:rPr lang="en-GB" dirty="0" smtClean="0"/>
              <a:t> </a:t>
            </a:r>
            <a:r>
              <a:rPr lang="en-GB" dirty="0" err="1" smtClean="0"/>
              <a:t>Gevangenen</a:t>
            </a:r>
            <a:r>
              <a:rPr lang="en-GB" dirty="0" smtClean="0"/>
              <a:t>,+ </a:t>
            </a:r>
            <a:r>
              <a:rPr lang="en-GB" b="1" dirty="0" smtClean="0"/>
              <a:t>letter</a:t>
            </a:r>
            <a:r>
              <a:rPr lang="en-GB" dirty="0" smtClean="0"/>
              <a:t> per </a:t>
            </a:r>
            <a:r>
              <a:rPr lang="en-GB" dirty="0" err="1" smtClean="0"/>
              <a:t>Europees</a:t>
            </a:r>
            <a:r>
              <a:rPr lang="en-GB" dirty="0" smtClean="0"/>
              <a:t> land</a:t>
            </a:r>
          </a:p>
          <a:p>
            <a:pPr lvl="1"/>
            <a:r>
              <a:rPr lang="en-GB" b="1" dirty="0" err="1" smtClean="0">
                <a:solidFill>
                  <a:srgbClr val="18C629"/>
                </a:solidFill>
              </a:rPr>
              <a:t>Groen</a:t>
            </a:r>
            <a:r>
              <a:rPr lang="en-GB" b="1" dirty="0" smtClean="0">
                <a:solidFill>
                  <a:srgbClr val="18C629"/>
                </a:solidFill>
              </a:rPr>
              <a:t>	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Duitse</a:t>
            </a:r>
            <a:r>
              <a:rPr lang="en-GB" dirty="0" smtClean="0"/>
              <a:t> </a:t>
            </a:r>
            <a:r>
              <a:rPr lang="en-GB" dirty="0" err="1" smtClean="0"/>
              <a:t>Criminelen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moordenaars</a:t>
            </a:r>
            <a:r>
              <a:rPr lang="en-GB" dirty="0" smtClean="0"/>
              <a:t>: + letter </a:t>
            </a:r>
            <a:r>
              <a:rPr lang="en-GB" b="1" dirty="0" smtClean="0"/>
              <a:t>M</a:t>
            </a:r>
          </a:p>
          <a:p>
            <a:pPr lvl="1"/>
            <a:r>
              <a:rPr lang="en-GB" b="1" dirty="0" err="1" smtClean="0"/>
              <a:t>Zwart</a:t>
            </a:r>
            <a:r>
              <a:rPr lang="en-GB" b="1" dirty="0" smtClean="0"/>
              <a:t>	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Asocialen</a:t>
            </a:r>
            <a:r>
              <a:rPr lang="en-GB" dirty="0" smtClean="0"/>
              <a:t>: </a:t>
            </a:r>
            <a:r>
              <a:rPr lang="en-GB" dirty="0" err="1" smtClean="0"/>
              <a:t>oplichters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smokkelaars</a:t>
            </a:r>
            <a:r>
              <a:rPr lang="en-GB" dirty="0" smtClean="0"/>
              <a:t>, </a:t>
            </a:r>
            <a:r>
              <a:rPr lang="en-GB" dirty="0" err="1" smtClean="0"/>
              <a:t>dieven</a:t>
            </a:r>
            <a:r>
              <a:rPr lang="en-GB" dirty="0" smtClean="0"/>
              <a:t>, </a:t>
            </a:r>
            <a:r>
              <a:rPr lang="en-GB" dirty="0" err="1" smtClean="0"/>
              <a:t>pooiers</a:t>
            </a:r>
            <a:endParaRPr lang="en-GB" dirty="0" smtClean="0"/>
          </a:p>
          <a:p>
            <a:pPr lvl="1"/>
            <a:r>
              <a:rPr lang="en-GB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Roze</a:t>
            </a:r>
            <a:r>
              <a:rPr lang="en-GB" b="1" dirty="0" smtClean="0">
                <a:solidFill>
                  <a:srgbClr val="FF9999"/>
                </a:solidFill>
              </a:rPr>
              <a:t>	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homoseksuelen</a:t>
            </a:r>
            <a:endParaRPr lang="en-GB" dirty="0" smtClean="0"/>
          </a:p>
          <a:p>
            <a:pPr lvl="1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Bruin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GB" b="1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Roma </a:t>
            </a:r>
            <a:r>
              <a:rPr lang="en-GB" dirty="0" err="1" smtClean="0"/>
              <a:t>en</a:t>
            </a:r>
            <a:r>
              <a:rPr lang="en-GB" dirty="0" smtClean="0"/>
              <a:t> Sinti </a:t>
            </a:r>
          </a:p>
          <a:p>
            <a:pPr lvl="1"/>
            <a:r>
              <a:rPr lang="en-GB" b="1" dirty="0" err="1" smtClean="0">
                <a:solidFill>
                  <a:srgbClr val="E31DA1"/>
                </a:solidFill>
              </a:rPr>
              <a:t>Paars</a:t>
            </a:r>
            <a:r>
              <a:rPr lang="en-GB" b="1" dirty="0" smtClean="0">
                <a:solidFill>
                  <a:srgbClr val="E31DA1"/>
                </a:solidFill>
              </a:rPr>
              <a:t>	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Getuigen</a:t>
            </a:r>
            <a:r>
              <a:rPr lang="en-GB" dirty="0" smtClean="0"/>
              <a:t> van </a:t>
            </a:r>
            <a:r>
              <a:rPr lang="en-GB" dirty="0" err="1" smtClean="0"/>
              <a:t>Jehova</a:t>
            </a:r>
            <a:endParaRPr lang="en-GB" dirty="0" smtClean="0"/>
          </a:p>
          <a:p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b="1" dirty="0" err="1" smtClean="0"/>
              <a:t>Joodse</a:t>
            </a:r>
            <a:r>
              <a:rPr lang="en-GB" dirty="0" smtClean="0"/>
              <a:t> </a:t>
            </a:r>
            <a:r>
              <a:rPr lang="en-GB" dirty="0" err="1" smtClean="0"/>
              <a:t>gevangenen</a:t>
            </a:r>
            <a:r>
              <a:rPr lang="en-GB" dirty="0" smtClean="0"/>
              <a:t> golden </a:t>
            </a:r>
            <a:r>
              <a:rPr lang="en-GB" dirty="0" err="1" smtClean="0"/>
              <a:t>dezelfde</a:t>
            </a:r>
            <a:r>
              <a:rPr lang="en-GB" dirty="0" smtClean="0"/>
              <a:t> </a:t>
            </a:r>
            <a:r>
              <a:rPr lang="en-GB" dirty="0" err="1" smtClean="0"/>
              <a:t>kleuren</a:t>
            </a:r>
            <a:r>
              <a:rPr lang="en-GB" dirty="0" smtClean="0"/>
              <a:t>, maar op     </a:t>
            </a:r>
            <a:r>
              <a:rPr lang="en-GB" b="1" dirty="0" err="1" smtClean="0"/>
              <a:t>dubbele</a:t>
            </a:r>
            <a:r>
              <a:rPr lang="en-GB" dirty="0" smtClean="0"/>
              <a:t> </a:t>
            </a:r>
            <a:r>
              <a:rPr lang="en-GB" dirty="0" err="1" smtClean="0"/>
              <a:t>driehoek</a:t>
            </a:r>
            <a:r>
              <a:rPr lang="en-GB" dirty="0" smtClean="0"/>
              <a:t> in </a:t>
            </a:r>
            <a:r>
              <a:rPr lang="en-GB" dirty="0" err="1" smtClean="0"/>
              <a:t>vorm</a:t>
            </a:r>
            <a:r>
              <a:rPr lang="en-GB" dirty="0" smtClean="0"/>
              <a:t> van </a:t>
            </a:r>
            <a:r>
              <a:rPr lang="en-GB" dirty="0" err="1" smtClean="0"/>
              <a:t>ster</a:t>
            </a:r>
            <a:r>
              <a:rPr lang="en-GB" dirty="0" smtClean="0"/>
              <a:t>: 1 </a:t>
            </a:r>
            <a:r>
              <a:rPr lang="en-GB" dirty="0" err="1" smtClean="0"/>
              <a:t>driehoek</a:t>
            </a:r>
            <a:r>
              <a:rPr lang="en-GB" dirty="0" smtClean="0"/>
              <a:t> was </a:t>
            </a:r>
            <a:r>
              <a:rPr lang="en-GB" b="1" dirty="0" err="1" smtClean="0">
                <a:solidFill>
                  <a:srgbClr val="FFFF00"/>
                </a:solidFill>
              </a:rPr>
              <a:t>geel</a:t>
            </a: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60C2-FD80-456F-BC0F-B9734F2C8D7F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40000"/>
                <a:lumOff val="60000"/>
              </a:schemeClr>
            </a:gs>
            <a:gs pos="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9248" y="118844"/>
            <a:ext cx="4967201" cy="662195"/>
          </a:xfrm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sz="3200" u="sng" dirty="0" err="1" smtClean="0"/>
              <a:t>Omgekeerde</a:t>
            </a:r>
            <a:r>
              <a:rPr lang="en-GB" sz="3200" u="sng" dirty="0" smtClean="0"/>
              <a:t> </a:t>
            </a:r>
            <a:r>
              <a:rPr lang="en-GB" sz="3200" u="sng" dirty="0" err="1"/>
              <a:t>D</a:t>
            </a:r>
            <a:r>
              <a:rPr lang="en-GB" sz="3200" u="sng" dirty="0" err="1" smtClean="0"/>
              <a:t>riehoeken</a:t>
            </a:r>
            <a:endParaRPr lang="en-GB" sz="3200" u="sng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24194"/>
            <a:ext cx="4785883" cy="5332156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8A3D-87C0-4796-B0B7-00A800A285C3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3">
                <a:lumMod val="40000"/>
                <a:lumOff val="60000"/>
              </a:schemeClr>
            </a:gs>
            <a:gs pos="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8290" y="-116847"/>
            <a:ext cx="10515600" cy="169068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				</a:t>
            </a:r>
            <a:r>
              <a:rPr lang="en-GB" sz="2800" u="sng" dirty="0" err="1" smtClean="0"/>
              <a:t>Voorbeeld</a:t>
            </a:r>
            <a:r>
              <a:rPr lang="en-GB" sz="2800" u="sng" dirty="0" smtClean="0"/>
              <a:t> 1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2000" dirty="0" smtClean="0"/>
              <a:t>Twee </a:t>
            </a:r>
            <a:r>
              <a:rPr lang="en-GB" sz="2000" dirty="0" err="1" smtClean="0"/>
              <a:t>kransen</a:t>
            </a:r>
            <a:r>
              <a:rPr lang="en-GB" sz="2000" dirty="0" smtClean="0"/>
              <a:t>: 1 van de </a:t>
            </a:r>
            <a:r>
              <a:rPr lang="en-GB" sz="2000" dirty="0" err="1" smtClean="0"/>
              <a:t>Belgische</a:t>
            </a:r>
            <a:r>
              <a:rPr lang="en-GB" sz="2000" dirty="0" smtClean="0"/>
              <a:t> &amp; </a:t>
            </a:r>
            <a:r>
              <a:rPr lang="en-GB" sz="2000" dirty="0" err="1" smtClean="0"/>
              <a:t>Nederlandse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1 v/d </a:t>
            </a:r>
            <a:r>
              <a:rPr lang="en-GB" sz="2000" dirty="0" err="1" smtClean="0"/>
              <a:t>Franse</a:t>
            </a:r>
            <a:r>
              <a:rPr lang="en-GB" sz="2000" dirty="0" smtClean="0"/>
              <a:t> </a:t>
            </a:r>
            <a:r>
              <a:rPr lang="en-GB" sz="2000" dirty="0" err="1" smtClean="0"/>
              <a:t>Vriendenkring</a:t>
            </a:r>
            <a:r>
              <a:rPr lang="en-GB" sz="2000" dirty="0"/>
              <a:t>.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err="1" smtClean="0"/>
              <a:t>Beide</a:t>
            </a:r>
            <a:r>
              <a:rPr lang="en-GB" sz="2000" dirty="0" smtClean="0"/>
              <a:t> </a:t>
            </a:r>
            <a:r>
              <a:rPr lang="en-GB" sz="2000" dirty="0" err="1" smtClean="0"/>
              <a:t>kransen</a:t>
            </a:r>
            <a:r>
              <a:rPr lang="en-GB" sz="2000" dirty="0" smtClean="0"/>
              <a:t> </a:t>
            </a:r>
            <a:r>
              <a:rPr lang="en-GB" sz="2000" dirty="0" err="1" smtClean="0"/>
              <a:t>werden</a:t>
            </a:r>
            <a:r>
              <a:rPr lang="en-GB" sz="2000" dirty="0" smtClean="0"/>
              <a:t> door de </a:t>
            </a:r>
            <a:r>
              <a:rPr lang="en-GB" sz="2000" dirty="0" err="1" smtClean="0"/>
              <a:t>Belgische</a:t>
            </a:r>
            <a:r>
              <a:rPr lang="en-GB" sz="2000" dirty="0" smtClean="0"/>
              <a:t> </a:t>
            </a:r>
            <a:r>
              <a:rPr lang="en-GB" sz="2000" dirty="0" err="1" smtClean="0"/>
              <a:t>Vriendenkring</a:t>
            </a:r>
            <a:r>
              <a:rPr lang="en-GB" sz="2000" dirty="0" smtClean="0"/>
              <a:t> </a:t>
            </a:r>
            <a:r>
              <a:rPr lang="en-GB" sz="2000" dirty="0" err="1" smtClean="0"/>
              <a:t>aangeleverd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60" y="1516691"/>
            <a:ext cx="6537960" cy="4878237"/>
          </a:xfr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45FC-2DAB-4EF8-AA4C-2DFC1404E372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3">
                <a:lumMod val="40000"/>
                <a:lumOff val="60000"/>
              </a:schemeClr>
            </a:gs>
            <a:gs pos="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5855" y="0"/>
            <a:ext cx="10362198" cy="152566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			   	</a:t>
            </a:r>
            <a:r>
              <a:rPr lang="en-GB" sz="2800" u="sng" dirty="0" err="1" smtClean="0"/>
              <a:t>Voorbeeld</a:t>
            </a:r>
            <a:r>
              <a:rPr lang="en-GB" sz="2800" u="sng" dirty="0" smtClean="0"/>
              <a:t>  2</a:t>
            </a:r>
            <a:br>
              <a:rPr lang="en-GB" sz="2800" u="sng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2200" dirty="0" err="1" smtClean="0"/>
              <a:t>Massagraf</a:t>
            </a:r>
            <a:r>
              <a:rPr lang="en-GB" sz="2200" dirty="0" smtClean="0"/>
              <a:t> op het </a:t>
            </a:r>
            <a:r>
              <a:rPr lang="en-GB" sz="2200" dirty="0" err="1" smtClean="0"/>
              <a:t>kerkhof</a:t>
            </a:r>
            <a:r>
              <a:rPr lang="en-GB" sz="2200" dirty="0" smtClean="0"/>
              <a:t> van </a:t>
            </a:r>
            <a:r>
              <a:rPr lang="en-GB" sz="2200" b="1" dirty="0" err="1" smtClean="0"/>
              <a:t>Beendorf</a:t>
            </a:r>
            <a:r>
              <a:rPr lang="en-GB" sz="2200" dirty="0" smtClean="0"/>
              <a:t>.  </a:t>
            </a:r>
            <a:r>
              <a:rPr lang="en-GB" sz="2200" dirty="0" err="1" smtClean="0"/>
              <a:t>Veldwachter</a:t>
            </a:r>
            <a:r>
              <a:rPr lang="en-GB" sz="2200" dirty="0" smtClean="0"/>
              <a:t> </a:t>
            </a:r>
            <a:r>
              <a:rPr lang="en-GB" sz="2200" b="1" dirty="0" err="1" smtClean="0"/>
              <a:t>Amedé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Weemaes</a:t>
            </a:r>
            <a:r>
              <a:rPr lang="en-GB" sz="2200" b="1" dirty="0" smtClean="0"/>
              <a:t> </a:t>
            </a:r>
            <a:r>
              <a:rPr lang="en-GB" sz="2200" dirty="0" err="1" smtClean="0"/>
              <a:t>uit</a:t>
            </a:r>
            <a:r>
              <a:rPr lang="en-GB" sz="2200" dirty="0" smtClean="0"/>
              <a:t> </a:t>
            </a:r>
            <a:r>
              <a:rPr lang="en-GB" sz="2200" b="1" dirty="0" err="1" smtClean="0"/>
              <a:t>Sint</a:t>
            </a:r>
            <a:r>
              <a:rPr lang="en-GB" sz="2200" b="1" dirty="0" smtClean="0"/>
              <a:t>-Gillis (W)</a:t>
            </a:r>
            <a:r>
              <a:rPr lang="en-GB" sz="2200" dirty="0" smtClean="0"/>
              <a:t>, </a:t>
            </a:r>
            <a:r>
              <a:rPr lang="en-GB" sz="2200" dirty="0" err="1" smtClean="0"/>
              <a:t>gedeporteerd</a:t>
            </a:r>
            <a:r>
              <a:rPr lang="en-GB" sz="2200" dirty="0" smtClean="0"/>
              <a:t> </a:t>
            </a:r>
            <a:r>
              <a:rPr lang="en-GB" sz="2200" dirty="0" err="1" smtClean="0"/>
              <a:t>naar</a:t>
            </a:r>
            <a:r>
              <a:rPr lang="en-GB" sz="2200" dirty="0" smtClean="0"/>
              <a:t> Buchenwald, </a:t>
            </a:r>
            <a:r>
              <a:rPr lang="en-GB" sz="2200" dirty="0" err="1" smtClean="0"/>
              <a:t>vervolgens</a:t>
            </a:r>
            <a:r>
              <a:rPr lang="en-GB" sz="2200" dirty="0" smtClean="0"/>
              <a:t> </a:t>
            </a:r>
            <a:r>
              <a:rPr lang="en-GB" sz="2200" dirty="0" err="1" smtClean="0"/>
              <a:t>naar</a:t>
            </a:r>
            <a:r>
              <a:rPr lang="en-GB" sz="2200" dirty="0" smtClean="0"/>
              <a:t> Dora-</a:t>
            </a:r>
            <a:r>
              <a:rPr lang="en-GB" sz="2200" dirty="0" err="1" smtClean="0"/>
              <a:t>Mittelbau</a:t>
            </a:r>
            <a:r>
              <a:rPr lang="en-GB" sz="2200" dirty="0" smtClean="0"/>
              <a:t> </a:t>
            </a:r>
            <a:r>
              <a:rPr lang="en-GB" sz="2200" dirty="0" err="1" smtClean="0"/>
              <a:t>buitenkamp</a:t>
            </a:r>
            <a:r>
              <a:rPr lang="en-GB" sz="2200" dirty="0" smtClean="0"/>
              <a:t> </a:t>
            </a:r>
            <a:r>
              <a:rPr lang="en-GB" sz="2200" dirty="0" err="1" smtClean="0"/>
              <a:t>Blankenburg</a:t>
            </a:r>
            <a:r>
              <a:rPr lang="en-GB" sz="2200" dirty="0" smtClean="0"/>
              <a:t>,  </a:t>
            </a:r>
            <a:r>
              <a:rPr lang="en-GB" sz="2200" dirty="0" err="1" smtClean="0"/>
              <a:t>stierf</a:t>
            </a:r>
            <a:r>
              <a:rPr lang="en-GB" sz="2200" dirty="0" smtClean="0"/>
              <a:t> </a:t>
            </a:r>
            <a:r>
              <a:rPr lang="en-GB" sz="2200" dirty="0" err="1" smtClean="0"/>
              <a:t>uiteindelijk</a:t>
            </a:r>
            <a:r>
              <a:rPr lang="en-GB" sz="2200" dirty="0" smtClean="0"/>
              <a:t> </a:t>
            </a:r>
            <a:r>
              <a:rPr lang="en-GB" sz="2200" dirty="0" smtClean="0"/>
              <a:t>per </a:t>
            </a:r>
            <a:r>
              <a:rPr lang="en-GB" sz="2200" dirty="0" err="1" smtClean="0"/>
              <a:t>toeval</a:t>
            </a:r>
            <a:r>
              <a:rPr lang="en-GB" sz="2200" dirty="0" smtClean="0"/>
              <a:t> in </a:t>
            </a:r>
            <a:r>
              <a:rPr lang="en-GB" sz="2200" dirty="0" smtClean="0"/>
              <a:t>het Neuengamme </a:t>
            </a:r>
            <a:r>
              <a:rPr lang="en-GB" sz="2200" dirty="0" err="1" smtClean="0"/>
              <a:t>buitenkamp</a:t>
            </a:r>
            <a:r>
              <a:rPr lang="en-GB" sz="2200" dirty="0" smtClean="0"/>
              <a:t> </a:t>
            </a:r>
            <a:r>
              <a:rPr lang="en-GB" sz="2200" dirty="0" err="1" smtClean="0"/>
              <a:t>Beendorf</a:t>
            </a:r>
            <a:r>
              <a:rPr lang="en-GB" sz="2200" dirty="0" smtClean="0"/>
              <a:t>.</a:t>
            </a:r>
            <a:endParaRPr lang="en-GB" sz="22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56" y="1525661"/>
            <a:ext cx="6383134" cy="4787350"/>
          </a:xfr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8A65-6356-4B01-83AE-693374B2DFA1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3">
                <a:lumMod val="40000"/>
                <a:lumOff val="60000"/>
              </a:schemeClr>
            </a:gs>
            <a:gs pos="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4625" y="310042"/>
            <a:ext cx="5408364" cy="945882"/>
          </a:xfrm>
          <a:ln w="38100">
            <a:solidFill>
              <a:srgbClr val="00602B"/>
            </a:solidFill>
          </a:ln>
        </p:spPr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sz="3600" u="sng" dirty="0" smtClean="0"/>
              <a:t>De </a:t>
            </a:r>
            <a:r>
              <a:rPr lang="en-GB" sz="3600" u="sng" dirty="0">
                <a:solidFill>
                  <a:srgbClr val="FF0000"/>
                </a:solidFill>
              </a:rPr>
              <a:t>100</a:t>
            </a:r>
            <a:r>
              <a:rPr lang="en-GB" sz="3600" u="sng" dirty="0"/>
              <a:t> </a:t>
            </a:r>
            <a:r>
              <a:rPr lang="en-GB" sz="3600" u="sng" dirty="0" err="1" smtClean="0"/>
              <a:t>Waaslanders</a:t>
            </a:r>
            <a:r>
              <a:rPr lang="en-GB" sz="3600" u="sng" dirty="0" smtClean="0"/>
              <a:t> 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59378" y="1718631"/>
            <a:ext cx="7699870" cy="3989503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Wase</a:t>
            </a:r>
            <a:r>
              <a:rPr lang="en-GB" sz="2400" dirty="0" smtClean="0"/>
              <a:t> </a:t>
            </a:r>
            <a:r>
              <a:rPr lang="en-GB" sz="2400" dirty="0" err="1" smtClean="0"/>
              <a:t>Weerstanders</a:t>
            </a:r>
            <a:r>
              <a:rPr lang="en-GB" sz="2400" dirty="0" smtClean="0"/>
              <a:t> </a:t>
            </a:r>
            <a:r>
              <a:rPr lang="en-GB" sz="2400" dirty="0" err="1" smtClean="0"/>
              <a:t>waren</a:t>
            </a:r>
            <a:r>
              <a:rPr lang="en-GB" sz="2400" dirty="0" smtClean="0"/>
              <a:t> lid van </a:t>
            </a:r>
            <a:r>
              <a:rPr lang="en-GB" sz="2400" b="1" dirty="0" smtClean="0"/>
              <a:t>diverse </a:t>
            </a:r>
            <a:r>
              <a:rPr lang="en-GB" sz="2400" b="1" dirty="0" err="1" smtClean="0"/>
              <a:t>Verzet-groeperingen</a:t>
            </a:r>
            <a:r>
              <a:rPr lang="en-GB" sz="2400" dirty="0" smtClean="0"/>
              <a:t>	</a:t>
            </a:r>
            <a:endParaRPr lang="en-GB" sz="800" dirty="0" smtClean="0"/>
          </a:p>
          <a:p>
            <a:r>
              <a:rPr lang="en-GB" sz="2400" b="1" dirty="0" smtClean="0"/>
              <a:t>100 </a:t>
            </a:r>
            <a:r>
              <a:rPr lang="en-GB" sz="2400" dirty="0" err="1" smtClean="0"/>
              <a:t>Wase</a:t>
            </a:r>
            <a:r>
              <a:rPr lang="en-GB" sz="2400" dirty="0" smtClean="0"/>
              <a:t> </a:t>
            </a:r>
            <a:r>
              <a:rPr lang="en-GB" sz="2400" dirty="0" err="1" smtClean="0"/>
              <a:t>Weerstanders</a:t>
            </a:r>
            <a:r>
              <a:rPr lang="en-GB" sz="2400" dirty="0" smtClean="0"/>
              <a:t> </a:t>
            </a:r>
            <a:r>
              <a:rPr lang="en-GB" sz="2400" dirty="0" err="1" smtClean="0"/>
              <a:t>opgepakt</a:t>
            </a:r>
            <a:r>
              <a:rPr lang="en-GB" sz="2400" dirty="0" smtClean="0"/>
              <a:t> </a:t>
            </a:r>
            <a:r>
              <a:rPr lang="en-GB" sz="2400" dirty="0" err="1" smtClean="0"/>
              <a:t>vanaf</a:t>
            </a:r>
            <a:r>
              <a:rPr lang="en-GB" sz="2400" dirty="0" smtClean="0"/>
              <a:t> </a:t>
            </a:r>
            <a:r>
              <a:rPr lang="en-GB" sz="2400" dirty="0" err="1" smtClean="0"/>
              <a:t>juni</a:t>
            </a:r>
            <a:r>
              <a:rPr lang="en-GB" sz="2400" dirty="0" smtClean="0"/>
              <a:t> </a:t>
            </a:r>
            <a:r>
              <a:rPr lang="en-GB" sz="2400" b="1" dirty="0" smtClean="0"/>
              <a:t>1941</a:t>
            </a:r>
            <a:r>
              <a:rPr lang="en-GB" sz="2400" dirty="0" smtClean="0"/>
              <a:t> t/m </a:t>
            </a:r>
            <a:r>
              <a:rPr lang="en-GB" sz="2400" dirty="0" err="1" smtClean="0"/>
              <a:t>aug.</a:t>
            </a:r>
            <a:r>
              <a:rPr lang="en-GB" sz="2400" dirty="0" smtClean="0"/>
              <a:t> 1</a:t>
            </a:r>
            <a:r>
              <a:rPr lang="en-GB" sz="2400" b="1" dirty="0" smtClean="0"/>
              <a:t>944</a:t>
            </a:r>
            <a:r>
              <a:rPr lang="en-GB" sz="2400" dirty="0" smtClean="0"/>
              <a:t>		</a:t>
            </a:r>
            <a:endParaRPr lang="en-GB" sz="800" dirty="0" smtClean="0"/>
          </a:p>
          <a:p>
            <a:r>
              <a:rPr lang="en-GB" sz="2400" dirty="0" smtClean="0"/>
              <a:t> </a:t>
            </a:r>
            <a:r>
              <a:rPr lang="en-GB" sz="2400" b="1" dirty="0" smtClean="0"/>
              <a:t>56 </a:t>
            </a:r>
            <a:r>
              <a:rPr lang="en-GB" sz="2400" dirty="0" smtClean="0"/>
              <a:t>PG </a:t>
            </a:r>
            <a:r>
              <a:rPr lang="en-GB" sz="2400" dirty="0" err="1" smtClean="0"/>
              <a:t>eerst</a:t>
            </a:r>
            <a:r>
              <a:rPr lang="en-GB" sz="2400" dirty="0" smtClean="0"/>
              <a:t> in </a:t>
            </a:r>
            <a:r>
              <a:rPr lang="en-GB" sz="2400" dirty="0" err="1" smtClean="0"/>
              <a:t>naar</a:t>
            </a:r>
            <a:r>
              <a:rPr lang="en-GB" sz="2400" dirty="0" smtClean="0"/>
              <a:t> de </a:t>
            </a:r>
            <a:r>
              <a:rPr lang="en-GB" sz="2400" b="1" dirty="0" err="1" smtClean="0"/>
              <a:t>Nieuwewandeling</a:t>
            </a:r>
            <a:r>
              <a:rPr lang="en-GB" sz="2400" dirty="0" smtClean="0"/>
              <a:t> </a:t>
            </a:r>
            <a:r>
              <a:rPr lang="en-GB" sz="2400" dirty="0" err="1" smtClean="0"/>
              <a:t>te</a:t>
            </a:r>
            <a:r>
              <a:rPr lang="en-GB" sz="2400" dirty="0" smtClean="0"/>
              <a:t> Gent </a:t>
            </a:r>
            <a:endParaRPr lang="en-GB" sz="900" dirty="0" smtClean="0"/>
          </a:p>
          <a:p>
            <a:r>
              <a:rPr lang="en-GB" sz="2400" dirty="0" smtClean="0"/>
              <a:t> </a:t>
            </a:r>
            <a:r>
              <a:rPr lang="en-GB" sz="2400" dirty="0" err="1" smtClean="0"/>
              <a:t>Toch</a:t>
            </a:r>
            <a:r>
              <a:rPr lang="en-GB" sz="2400" dirty="0" smtClean="0"/>
              <a:t> </a:t>
            </a:r>
            <a:r>
              <a:rPr lang="en-GB" sz="2400" dirty="0" err="1" smtClean="0"/>
              <a:t>werden</a:t>
            </a:r>
            <a:r>
              <a:rPr lang="en-GB" sz="2400" dirty="0" smtClean="0"/>
              <a:t> </a:t>
            </a:r>
            <a:r>
              <a:rPr lang="en-GB" sz="2400" b="1" dirty="0" smtClean="0"/>
              <a:t>7</a:t>
            </a:r>
            <a:r>
              <a:rPr lang="en-GB" sz="2400" dirty="0" smtClean="0"/>
              <a:t> </a:t>
            </a:r>
            <a:r>
              <a:rPr lang="en-GB" sz="2400" dirty="0" err="1" smtClean="0"/>
              <a:t>opgepakten</a:t>
            </a:r>
            <a:r>
              <a:rPr lang="en-GB" sz="2400" dirty="0" smtClean="0"/>
              <a:t> in </a:t>
            </a:r>
            <a:r>
              <a:rPr lang="en-GB" sz="2400" dirty="0" err="1" smtClean="0"/>
              <a:t>België</a:t>
            </a:r>
            <a:r>
              <a:rPr lang="en-GB" sz="2400" dirty="0" smtClean="0"/>
              <a:t> </a:t>
            </a:r>
            <a:r>
              <a:rPr lang="en-GB" sz="2400" dirty="0" err="1" smtClean="0"/>
              <a:t>vrijgelaten</a:t>
            </a:r>
            <a:endParaRPr lang="en-GB" sz="2400" dirty="0" smtClean="0"/>
          </a:p>
          <a:p>
            <a:pPr lvl="1"/>
            <a:endParaRPr lang="en-GB" sz="800" dirty="0"/>
          </a:p>
          <a:p>
            <a:r>
              <a:rPr lang="en-GB" sz="2400" b="1" dirty="0" smtClean="0"/>
              <a:t>67 </a:t>
            </a:r>
            <a:r>
              <a:rPr lang="en-GB" sz="2400" dirty="0" smtClean="0"/>
              <a:t>v/d 93 </a:t>
            </a:r>
            <a:r>
              <a:rPr lang="en-GB" sz="2400" dirty="0" err="1" smtClean="0"/>
              <a:t>gedeporteerden</a:t>
            </a:r>
            <a:r>
              <a:rPr lang="en-GB" sz="2400" dirty="0" smtClean="0"/>
              <a:t> of </a:t>
            </a:r>
            <a:r>
              <a:rPr lang="en-GB" sz="2400" b="1" dirty="0" smtClean="0">
                <a:solidFill>
                  <a:srgbClr val="C00000"/>
                </a:solidFill>
              </a:rPr>
              <a:t>72</a:t>
            </a:r>
            <a:r>
              <a:rPr lang="en-GB" sz="2400" b="1" dirty="0" smtClean="0"/>
              <a:t> %</a:t>
            </a:r>
            <a:r>
              <a:rPr lang="en-GB" sz="2400" dirty="0" smtClean="0"/>
              <a:t> </a:t>
            </a:r>
            <a:r>
              <a:rPr lang="en-GB" sz="2400" dirty="0" err="1" smtClean="0"/>
              <a:t>keerden</a:t>
            </a:r>
            <a:r>
              <a:rPr lang="en-GB" sz="2400" dirty="0" smtClean="0"/>
              <a:t> </a:t>
            </a:r>
            <a:r>
              <a:rPr lang="en-GB" sz="2400" b="1" dirty="0" err="1" smtClean="0"/>
              <a:t>niet</a:t>
            </a:r>
            <a:r>
              <a:rPr lang="en-GB" sz="2400" dirty="0" smtClean="0"/>
              <a:t> </a:t>
            </a:r>
            <a:r>
              <a:rPr lang="en-GB" sz="2400" dirty="0" err="1" smtClean="0"/>
              <a:t>terug</a:t>
            </a:r>
            <a:r>
              <a:rPr lang="en-GB" sz="2400" dirty="0" smtClean="0"/>
              <a:t>!</a:t>
            </a:r>
          </a:p>
          <a:p>
            <a:pPr marL="457200" lvl="1" indent="0">
              <a:buNone/>
            </a:pPr>
            <a:endParaRPr lang="en-GB" sz="800" dirty="0"/>
          </a:p>
          <a:p>
            <a:r>
              <a:rPr lang="en-GB" sz="2400" b="1" dirty="0" smtClean="0"/>
              <a:t>26</a:t>
            </a:r>
            <a:r>
              <a:rPr lang="en-GB" sz="2400" dirty="0" smtClean="0"/>
              <a:t> v/d 93 </a:t>
            </a:r>
            <a:r>
              <a:rPr lang="en-GB" sz="2400" dirty="0" err="1" smtClean="0"/>
              <a:t>gedeporteerden</a:t>
            </a:r>
            <a:r>
              <a:rPr lang="en-GB" sz="2400" dirty="0" smtClean="0"/>
              <a:t> of </a:t>
            </a:r>
            <a:r>
              <a:rPr lang="en-GB" sz="2400" b="1" dirty="0" smtClean="0"/>
              <a:t>28 %</a:t>
            </a:r>
            <a:r>
              <a:rPr lang="en-GB" sz="2400" dirty="0" smtClean="0"/>
              <a:t> </a:t>
            </a:r>
            <a:r>
              <a:rPr lang="en-GB" sz="2400" dirty="0" err="1" smtClean="0"/>
              <a:t>keerden</a:t>
            </a:r>
            <a:r>
              <a:rPr lang="en-GB" sz="2400" dirty="0" smtClean="0"/>
              <a:t> </a:t>
            </a:r>
            <a:r>
              <a:rPr lang="en-GB" sz="2400" b="1" dirty="0" err="1" smtClean="0"/>
              <a:t>wel</a:t>
            </a:r>
            <a:r>
              <a:rPr lang="en-GB" sz="2400" dirty="0" smtClean="0"/>
              <a:t> </a:t>
            </a:r>
            <a:r>
              <a:rPr lang="en-GB" sz="2400" dirty="0" err="1" smtClean="0"/>
              <a:t>terug</a:t>
            </a:r>
            <a:r>
              <a:rPr lang="en-GB" sz="2400" dirty="0" smtClean="0"/>
              <a:t>!  </a:t>
            </a:r>
            <a:endParaRPr lang="en-GB" sz="24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02A-1ADF-49A6-A9D3-A9A02D6AE0B3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2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3">
                <a:lumMod val="20000"/>
                <a:lumOff val="80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95000">
              <a:schemeClr val="accent3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8250" y="320675"/>
            <a:ext cx="9209183" cy="1119505"/>
          </a:xfrm>
          <a:ln w="57150">
            <a:solidFill>
              <a:srgbClr val="00602B"/>
            </a:solidFill>
          </a:ln>
        </p:spPr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u="sng" dirty="0" err="1" smtClean="0">
                <a:solidFill>
                  <a:srgbClr val="00B050"/>
                </a:solidFill>
              </a:rPr>
              <a:t>Gastspreker</a:t>
            </a:r>
            <a:r>
              <a:rPr lang="en-GB" u="sng" dirty="0" smtClean="0">
                <a:solidFill>
                  <a:srgbClr val="00B050"/>
                </a:solidFill>
              </a:rPr>
              <a:t>: Erald DE WACHTER</a:t>
            </a:r>
            <a:endParaRPr lang="en-GB" u="sng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87258" y="1814608"/>
            <a:ext cx="8417483" cy="4351338"/>
          </a:xfrm>
        </p:spPr>
        <p:txBody>
          <a:bodyPr>
            <a:normAutofit/>
          </a:bodyPr>
          <a:lstStyle/>
          <a:p>
            <a:r>
              <a:rPr lang="en-GB" b="1" dirty="0" smtClean="0"/>
              <a:t>°</a:t>
            </a:r>
            <a:r>
              <a:rPr lang="en-GB" dirty="0" smtClean="0"/>
              <a:t> </a:t>
            </a:r>
            <a:r>
              <a:rPr lang="en-GB" dirty="0" err="1" smtClean="0"/>
              <a:t>Stekene</a:t>
            </a:r>
            <a:r>
              <a:rPr lang="en-GB" dirty="0" smtClean="0"/>
              <a:t>, 4/3/1949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err="1" smtClean="0">
                <a:sym typeface="Wingdings" panose="05000000000000000000" pitchFamily="2" charset="2"/>
              </a:rPr>
              <a:t>volgende</a:t>
            </a:r>
            <a:r>
              <a:rPr lang="en-GB" dirty="0" smtClean="0">
                <a:sym typeface="Wingdings" panose="05000000000000000000" pitchFamily="2" charset="2"/>
              </a:rPr>
              <a:t> week </a:t>
            </a:r>
            <a:r>
              <a:rPr lang="en-GB" b="1" dirty="0" smtClean="0">
                <a:sym typeface="Wingdings" panose="05000000000000000000" pitchFamily="2" charset="2"/>
              </a:rPr>
              <a:t>68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jaar</a:t>
            </a:r>
            <a:r>
              <a:rPr lang="en-GB" dirty="0" smtClean="0">
                <a:sym typeface="Wingdings" panose="05000000000000000000" pitchFamily="2" charset="2"/>
              </a:rPr>
              <a:t> !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 Vader: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Maurice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</a:rPr>
              <a:t>moeder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en-GB" b="1" dirty="0" smtClean="0">
                <a:sym typeface="Wingdings" panose="05000000000000000000" pitchFamily="2" charset="2"/>
              </a:rPr>
              <a:t>Hilda Van der </a:t>
            </a:r>
            <a:r>
              <a:rPr lang="en-GB" b="1" dirty="0" err="1" smtClean="0">
                <a:sym typeface="Wingdings" panose="05000000000000000000" pitchFamily="2" charset="2"/>
              </a:rPr>
              <a:t>Cruyssen</a:t>
            </a:r>
            <a:endParaRPr lang="en-GB" b="1" dirty="0" smtClean="0">
              <a:sym typeface="Wingdings" panose="05000000000000000000" pitchFamily="2" charset="2"/>
            </a:endParaRPr>
          </a:p>
          <a:p>
            <a:r>
              <a:rPr lang="en-GB" dirty="0" err="1">
                <a:sym typeface="Wingdings" panose="05000000000000000000" pitchFamily="2" charset="2"/>
              </a:rPr>
              <a:t>J</a:t>
            </a:r>
            <a:r>
              <a:rPr lang="en-GB" dirty="0" err="1" smtClean="0">
                <a:sym typeface="Wingdings" panose="05000000000000000000" pitchFamily="2" charset="2"/>
              </a:rPr>
              <a:t>ongste</a:t>
            </a:r>
            <a:r>
              <a:rPr lang="en-GB" dirty="0" smtClean="0">
                <a:sym typeface="Wingdings" panose="05000000000000000000" pitchFamily="2" charset="2"/>
              </a:rPr>
              <a:t> van </a:t>
            </a:r>
            <a:r>
              <a:rPr lang="en-GB" b="1" dirty="0" smtClean="0">
                <a:sym typeface="Wingdings" panose="05000000000000000000" pitchFamily="2" charset="2"/>
              </a:rPr>
              <a:t>8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kinderen</a:t>
            </a:r>
            <a:r>
              <a:rPr lang="en-GB" dirty="0" smtClean="0">
                <a:sym typeface="Wingdings" panose="05000000000000000000" pitchFamily="2" charset="2"/>
              </a:rPr>
              <a:t>! </a:t>
            </a:r>
          </a:p>
          <a:p>
            <a:r>
              <a:rPr lang="en-GB" dirty="0" err="1">
                <a:sym typeface="Wingdings" panose="05000000000000000000" pitchFamily="2" charset="2"/>
              </a:rPr>
              <a:t>G</a:t>
            </a:r>
            <a:r>
              <a:rPr lang="en-GB" dirty="0" err="1" smtClean="0">
                <a:sym typeface="Wingdings" panose="05000000000000000000" pitchFamily="2" charset="2"/>
              </a:rPr>
              <a:t>ehuwd</a:t>
            </a:r>
            <a:r>
              <a:rPr lang="en-GB" dirty="0" smtClean="0">
                <a:sym typeface="Wingdings" panose="05000000000000000000" pitchFamily="2" charset="2"/>
              </a:rPr>
              <a:t> met </a:t>
            </a:r>
            <a:r>
              <a:rPr lang="en-GB" b="1" dirty="0" smtClean="0">
                <a:sym typeface="Wingdings" panose="05000000000000000000" pitchFamily="2" charset="2"/>
              </a:rPr>
              <a:t>Agnes Van </a:t>
            </a:r>
            <a:r>
              <a:rPr lang="en-GB" b="1" dirty="0" err="1" smtClean="0">
                <a:sym typeface="Wingdings" panose="05000000000000000000" pitchFamily="2" charset="2"/>
              </a:rPr>
              <a:t>Mieghem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uit</a:t>
            </a:r>
            <a:r>
              <a:rPr lang="en-GB" dirty="0" smtClean="0">
                <a:sym typeface="Wingdings" panose="05000000000000000000" pitchFamily="2" charset="2"/>
              </a:rPr>
              <a:t> St-Gillis-</a:t>
            </a:r>
            <a:r>
              <a:rPr lang="en-GB" dirty="0" err="1" smtClean="0">
                <a:sym typeface="Wingdings" panose="05000000000000000000" pitchFamily="2" charset="2"/>
              </a:rPr>
              <a:t>Waas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err="1" smtClean="0">
                <a:sym typeface="Wingdings" panose="05000000000000000000" pitchFamily="2" charset="2"/>
              </a:rPr>
              <a:t>Woonachtig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te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Stekene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</a:rPr>
              <a:t>Vlasbloemstraat</a:t>
            </a:r>
            <a:r>
              <a:rPr lang="en-GB" dirty="0" smtClean="0">
                <a:sym typeface="Wingdings" panose="05000000000000000000" pitchFamily="2" charset="2"/>
              </a:rPr>
              <a:t> 30</a:t>
            </a:r>
          </a:p>
          <a:p>
            <a:r>
              <a:rPr lang="en-GB" dirty="0" err="1" smtClean="0"/>
              <a:t>Grootouders</a:t>
            </a:r>
            <a:r>
              <a:rPr lang="en-GB" dirty="0" smtClean="0"/>
              <a:t>, 1 </a:t>
            </a:r>
            <a:r>
              <a:rPr lang="en-GB" dirty="0" err="1" smtClean="0"/>
              <a:t>dochter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b="1" dirty="0" smtClean="0"/>
              <a:t>3 </a:t>
            </a:r>
            <a:r>
              <a:rPr lang="en-GB" dirty="0" err="1" smtClean="0"/>
              <a:t>kleindochtertjes</a:t>
            </a:r>
            <a:endParaRPr lang="en-GB" dirty="0" smtClean="0"/>
          </a:p>
          <a:p>
            <a:r>
              <a:rPr lang="en-GB" dirty="0" err="1" smtClean="0"/>
              <a:t>Interesse</a:t>
            </a:r>
            <a:r>
              <a:rPr lang="en-GB" dirty="0" smtClean="0"/>
              <a:t> in </a:t>
            </a:r>
            <a:r>
              <a:rPr lang="en-GB" b="1" dirty="0" err="1" smtClean="0"/>
              <a:t>Geschiedenis</a:t>
            </a:r>
            <a:r>
              <a:rPr lang="en-GB" dirty="0" smtClean="0"/>
              <a:t>,  </a:t>
            </a:r>
            <a:r>
              <a:rPr lang="en-GB" b="1" dirty="0" smtClean="0"/>
              <a:t>WO II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specifiek</a:t>
            </a:r>
            <a:r>
              <a:rPr lang="en-GB" dirty="0" smtClean="0"/>
              <a:t> de </a:t>
            </a:r>
            <a:r>
              <a:rPr lang="en-GB" b="1" dirty="0" err="1" smtClean="0"/>
              <a:t>Duitse</a:t>
            </a:r>
            <a:r>
              <a:rPr lang="en-GB" b="1" dirty="0" smtClean="0"/>
              <a:t> </a:t>
            </a:r>
            <a:r>
              <a:rPr lang="en-GB" b="1" dirty="0" err="1" smtClean="0"/>
              <a:t>concentratiekampen</a:t>
            </a:r>
            <a:endParaRPr lang="en-GB" b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02A-1ADF-49A6-A9D3-A9A02D6AE0B3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3">
                <a:lumMod val="20000"/>
                <a:lumOff val="80000"/>
              </a:schemeClr>
            </a:gs>
            <a:gs pos="9000">
              <a:schemeClr val="accent3">
                <a:lumMod val="20000"/>
                <a:lumOff val="80000"/>
              </a:schemeClr>
            </a:gs>
            <a:gs pos="85000">
              <a:schemeClr val="accent3">
                <a:lumMod val="75000"/>
                <a:lumOff val="2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8851" y="159706"/>
            <a:ext cx="5591750" cy="919947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sz="3600" dirty="0" smtClean="0"/>
              <a:t>	</a:t>
            </a:r>
            <a:r>
              <a:rPr lang="en-GB" sz="3600" dirty="0"/>
              <a:t> </a:t>
            </a:r>
            <a:r>
              <a:rPr lang="en-GB" sz="3600" dirty="0" smtClean="0"/>
              <a:t>      </a:t>
            </a:r>
            <a:r>
              <a:rPr lang="en-GB" sz="3600" u="sng" dirty="0" smtClean="0"/>
              <a:t>DE WACHTER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700" dirty="0"/>
              <a:t> </a:t>
            </a:r>
            <a:r>
              <a:rPr lang="en-GB" sz="2700" dirty="0" smtClean="0"/>
              <a:t>  in </a:t>
            </a:r>
            <a:r>
              <a:rPr lang="en-GB" sz="2700" dirty="0" err="1" smtClean="0"/>
              <a:t>geografische</a:t>
            </a:r>
            <a:r>
              <a:rPr lang="en-GB" sz="2700" dirty="0" smtClean="0"/>
              <a:t>  </a:t>
            </a:r>
            <a:r>
              <a:rPr lang="en-GB" sz="2700" dirty="0" err="1" smtClean="0"/>
              <a:t>streek</a:t>
            </a:r>
            <a:r>
              <a:rPr lang="en-GB" sz="2700" dirty="0" smtClean="0"/>
              <a:t> </a:t>
            </a:r>
            <a:r>
              <a:rPr lang="en-GB" sz="2700" dirty="0" smtClean="0">
                <a:solidFill>
                  <a:schemeClr val="accent4">
                    <a:lumMod val="75000"/>
                  </a:schemeClr>
                </a:solidFill>
              </a:rPr>
              <a:t>Klein-Brabant</a:t>
            </a:r>
            <a:endParaRPr lang="en-GB" sz="27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02A-1ADF-49A6-A9D3-A9A02D6AE0B3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3</a:t>
            </a:fld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6161" y="1432163"/>
            <a:ext cx="9561723" cy="4351338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Streek</a:t>
            </a:r>
            <a:r>
              <a:rPr lang="en-GB" sz="2400" dirty="0" smtClean="0"/>
              <a:t> in </a:t>
            </a:r>
            <a:r>
              <a:rPr lang="en-GB" sz="2400" dirty="0" err="1" smtClean="0"/>
              <a:t>zuidwesten</a:t>
            </a:r>
            <a:r>
              <a:rPr lang="en-GB" sz="2400" dirty="0" smtClean="0"/>
              <a:t> v/d </a:t>
            </a:r>
            <a:r>
              <a:rPr lang="en-GB" sz="2400" dirty="0" err="1" smtClean="0"/>
              <a:t>provincie</a:t>
            </a:r>
            <a:r>
              <a:rPr lang="en-GB" sz="2400" dirty="0" smtClean="0"/>
              <a:t> </a:t>
            </a:r>
            <a:r>
              <a:rPr lang="en-GB" sz="2400" dirty="0" err="1" smtClean="0"/>
              <a:t>Antwerpen</a:t>
            </a:r>
            <a:r>
              <a:rPr lang="en-GB" sz="2400" dirty="0" smtClean="0"/>
              <a:t> met de </a:t>
            </a:r>
            <a:r>
              <a:rPr lang="en-GB" sz="2400" dirty="0" err="1" smtClean="0"/>
              <a:t>gemeenten</a:t>
            </a:r>
            <a:r>
              <a:rPr lang="en-GB" sz="2400" dirty="0" smtClean="0"/>
              <a:t>:</a:t>
            </a:r>
          </a:p>
          <a:p>
            <a:pPr lvl="1"/>
            <a:r>
              <a:rPr lang="en-GB" sz="2000" b="1" dirty="0" err="1" smtClean="0"/>
              <a:t>Puurs</a:t>
            </a:r>
            <a:r>
              <a:rPr lang="en-GB" sz="2000" dirty="0" smtClean="0"/>
              <a:t> , met </a:t>
            </a:r>
            <a:r>
              <a:rPr lang="en-GB" sz="2000" dirty="0" err="1" smtClean="0"/>
              <a:t>gehucht</a:t>
            </a:r>
            <a:r>
              <a:rPr lang="en-GB" sz="2000" dirty="0" smtClean="0"/>
              <a:t> </a:t>
            </a:r>
            <a:r>
              <a:rPr lang="en-GB" sz="2000" b="1" dirty="0" err="1" smtClean="0"/>
              <a:t>Kalfort</a:t>
            </a:r>
            <a:r>
              <a:rPr lang="en-GB" sz="2000" dirty="0" smtClean="0"/>
              <a:t>; </a:t>
            </a:r>
            <a:r>
              <a:rPr lang="en-GB" sz="2000" b="1" dirty="0" err="1" smtClean="0"/>
              <a:t>Breendonk</a:t>
            </a:r>
            <a:r>
              <a:rPr lang="en-GB" sz="2000" dirty="0" smtClean="0"/>
              <a:t>, </a:t>
            </a:r>
            <a:r>
              <a:rPr lang="en-GB" sz="2000" b="1" dirty="0" err="1" smtClean="0"/>
              <a:t>Liezele</a:t>
            </a:r>
            <a:r>
              <a:rPr lang="en-GB" sz="2000" dirty="0" smtClean="0"/>
              <a:t>, </a:t>
            </a:r>
            <a:r>
              <a:rPr lang="en-GB" sz="2000" dirty="0" err="1" smtClean="0"/>
              <a:t>Ruisbroek</a:t>
            </a:r>
            <a:r>
              <a:rPr lang="en-GB" sz="2000" dirty="0" smtClean="0"/>
              <a:t> 	 </a:t>
            </a:r>
          </a:p>
          <a:p>
            <a:pPr lvl="1"/>
            <a:r>
              <a:rPr lang="en-GB" sz="2000" dirty="0" err="1" smtClean="0"/>
              <a:t>Bornem</a:t>
            </a:r>
            <a:r>
              <a:rPr lang="en-GB" sz="2000" dirty="0" smtClean="0"/>
              <a:t> : </a:t>
            </a:r>
            <a:r>
              <a:rPr lang="en-GB" sz="2000" dirty="0" err="1" smtClean="0"/>
              <a:t>Hingene</a:t>
            </a:r>
            <a:r>
              <a:rPr lang="en-GB" sz="2000" dirty="0" smtClean="0"/>
              <a:t> met </a:t>
            </a:r>
            <a:r>
              <a:rPr lang="en-GB" sz="2000" dirty="0" err="1" smtClean="0"/>
              <a:t>Wintam</a:t>
            </a:r>
            <a:r>
              <a:rPr lang="en-GB" sz="2000" dirty="0" smtClean="0"/>
              <a:t>, </a:t>
            </a:r>
            <a:r>
              <a:rPr lang="en-GB" sz="2000" dirty="0" err="1" smtClean="0"/>
              <a:t>Eikevliet</a:t>
            </a:r>
            <a:r>
              <a:rPr lang="en-GB" sz="2000" dirty="0" smtClean="0"/>
              <a:t>, </a:t>
            </a:r>
            <a:r>
              <a:rPr lang="en-GB" sz="2000" dirty="0" err="1" smtClean="0"/>
              <a:t>Buitenland</a:t>
            </a:r>
            <a:r>
              <a:rPr lang="en-GB" sz="2000" dirty="0" smtClean="0"/>
              <a:t>; </a:t>
            </a:r>
            <a:r>
              <a:rPr lang="en-GB" sz="2000" dirty="0" err="1" smtClean="0"/>
              <a:t>Mariekerke</a:t>
            </a:r>
            <a:r>
              <a:rPr lang="en-GB" sz="2000" dirty="0" smtClean="0"/>
              <a:t>, </a:t>
            </a:r>
            <a:r>
              <a:rPr lang="en-GB" sz="2000" dirty="0" err="1" smtClean="0"/>
              <a:t>Weert</a:t>
            </a:r>
            <a:endParaRPr lang="en-GB" sz="2000" dirty="0" smtClean="0"/>
          </a:p>
          <a:p>
            <a:pPr lvl="1"/>
            <a:r>
              <a:rPr lang="en-GB" sz="2000" dirty="0" err="1" smtClean="0"/>
              <a:t>Sint-Amands</a:t>
            </a:r>
            <a:r>
              <a:rPr lang="en-GB" sz="2000" dirty="0" smtClean="0"/>
              <a:t> : </a:t>
            </a:r>
            <a:r>
              <a:rPr lang="en-GB" sz="2000" dirty="0" err="1" smtClean="0"/>
              <a:t>Lippelo,Oppuurs</a:t>
            </a:r>
            <a:endParaRPr lang="en-GB" sz="2000" dirty="0" smtClean="0"/>
          </a:p>
          <a:p>
            <a:r>
              <a:rPr lang="en-GB" sz="2400" dirty="0" err="1" smtClean="0"/>
              <a:t>Er</a:t>
            </a:r>
            <a:r>
              <a:rPr lang="en-GB" sz="2400" dirty="0" smtClean="0"/>
              <a:t> </a:t>
            </a:r>
            <a:r>
              <a:rPr lang="en-GB" sz="2400" dirty="0" err="1" smtClean="0"/>
              <a:t>wonen</a:t>
            </a:r>
            <a:r>
              <a:rPr lang="en-GB" sz="2400" dirty="0" smtClean="0"/>
              <a:t> van </a:t>
            </a:r>
            <a:r>
              <a:rPr lang="en-GB" sz="2400" dirty="0" err="1" smtClean="0"/>
              <a:t>oudsher</a:t>
            </a:r>
            <a:r>
              <a:rPr lang="en-GB" sz="2400" dirty="0" smtClean="0"/>
              <a:t> </a:t>
            </a:r>
            <a:r>
              <a:rPr lang="en-GB" sz="2400" dirty="0" err="1" smtClean="0"/>
              <a:t>veel</a:t>
            </a:r>
            <a:r>
              <a:rPr lang="en-GB" sz="2400" dirty="0" smtClean="0"/>
              <a:t> DE WACHTER’s in Klein-Brabant!</a:t>
            </a:r>
          </a:p>
          <a:p>
            <a:r>
              <a:rPr lang="en-GB" sz="2400" dirty="0" err="1" smtClean="0"/>
              <a:t>Antoon</a:t>
            </a:r>
            <a:r>
              <a:rPr lang="en-GB" sz="2400" dirty="0" smtClean="0"/>
              <a:t> </a:t>
            </a:r>
            <a:r>
              <a:rPr lang="en-GB" sz="1800" dirty="0" smtClean="0"/>
              <a:t>(° </a:t>
            </a:r>
            <a:r>
              <a:rPr lang="en-GB" sz="1800" dirty="0" err="1" smtClean="0"/>
              <a:t>Puurs</a:t>
            </a:r>
            <a:r>
              <a:rPr lang="en-GB" sz="1800" dirty="0" smtClean="0"/>
              <a:t>) </a:t>
            </a:r>
            <a:r>
              <a:rPr lang="en-GB" sz="2400" dirty="0" err="1" smtClean="0"/>
              <a:t>en</a:t>
            </a:r>
            <a:r>
              <a:rPr lang="en-GB" sz="2400" dirty="0" smtClean="0"/>
              <a:t> Jules </a:t>
            </a:r>
            <a:r>
              <a:rPr lang="en-GB" sz="1800" dirty="0" smtClean="0"/>
              <a:t>(° </a:t>
            </a:r>
            <a:r>
              <a:rPr lang="en-GB" sz="1800" dirty="0" err="1" smtClean="0"/>
              <a:t>Niel</a:t>
            </a:r>
            <a:r>
              <a:rPr lang="en-GB" sz="1800" dirty="0" smtClean="0"/>
              <a:t>) </a:t>
            </a:r>
            <a:r>
              <a:rPr lang="en-GB" sz="2400" dirty="0" smtClean="0"/>
              <a:t>De Wachter </a:t>
            </a:r>
            <a:r>
              <a:rPr lang="en-GB" sz="2400" dirty="0" err="1" smtClean="0"/>
              <a:t>waren</a:t>
            </a:r>
            <a:r>
              <a:rPr lang="en-GB" sz="2400" dirty="0" smtClean="0"/>
              <a:t> lid van </a:t>
            </a:r>
            <a:r>
              <a:rPr lang="en-GB" sz="2400" b="1" dirty="0" smtClean="0"/>
              <a:t>De </a:t>
            </a:r>
            <a:r>
              <a:rPr lang="en-GB" sz="2400" b="1" dirty="0" err="1" smtClean="0"/>
              <a:t>Zwarte</a:t>
            </a:r>
            <a:r>
              <a:rPr lang="en-GB" sz="2400" b="1" dirty="0" smtClean="0"/>
              <a:t> Hand </a:t>
            </a:r>
          </a:p>
          <a:p>
            <a:r>
              <a:rPr lang="en-GB" sz="2400" dirty="0" smtClean="0"/>
              <a:t>Pieter De Wachter </a:t>
            </a:r>
            <a:r>
              <a:rPr lang="en-GB" sz="2400" dirty="0" err="1" smtClean="0"/>
              <a:t>kwam</a:t>
            </a:r>
            <a:r>
              <a:rPr lang="en-GB" sz="2400" dirty="0" smtClean="0"/>
              <a:t> in 2de </a:t>
            </a:r>
            <a:r>
              <a:rPr lang="en-GB" sz="2400" dirty="0" err="1" smtClean="0"/>
              <a:t>helft</a:t>
            </a:r>
            <a:r>
              <a:rPr lang="en-GB" sz="2400" dirty="0" smtClean="0"/>
              <a:t> van 19de </a:t>
            </a:r>
            <a:r>
              <a:rPr lang="en-GB" sz="2400" dirty="0" err="1" smtClean="0"/>
              <a:t>eeuw</a:t>
            </a:r>
            <a:r>
              <a:rPr lang="en-GB" sz="2400" dirty="0" smtClean="0"/>
              <a:t> </a:t>
            </a:r>
            <a:r>
              <a:rPr lang="en-GB" sz="2400" dirty="0" err="1" smtClean="0"/>
              <a:t>vanuit</a:t>
            </a:r>
            <a:r>
              <a:rPr lang="en-GB" sz="2400" dirty="0" smtClean="0"/>
              <a:t> </a:t>
            </a:r>
            <a:r>
              <a:rPr lang="en-GB" sz="2400" b="1" dirty="0" err="1" smtClean="0"/>
              <a:t>Puurs</a:t>
            </a:r>
            <a:r>
              <a:rPr lang="en-GB" sz="2400" dirty="0" smtClean="0"/>
              <a:t> </a:t>
            </a:r>
            <a:r>
              <a:rPr lang="en-GB" sz="2400" dirty="0" err="1" smtClean="0"/>
              <a:t>naar</a:t>
            </a:r>
            <a:r>
              <a:rPr lang="en-GB" sz="2400" dirty="0" smtClean="0"/>
              <a:t> het </a:t>
            </a:r>
            <a:r>
              <a:rPr lang="en-GB" sz="2400" dirty="0" err="1" smtClean="0"/>
              <a:t>Waasland</a:t>
            </a:r>
            <a:r>
              <a:rPr lang="en-GB" sz="2400" dirty="0" smtClean="0"/>
              <a:t>. </a:t>
            </a:r>
            <a:r>
              <a:rPr lang="en-GB" sz="2400" dirty="0" err="1" smtClean="0"/>
              <a:t>Huwde</a:t>
            </a:r>
            <a:r>
              <a:rPr lang="en-GB" sz="2400" dirty="0" smtClean="0"/>
              <a:t> </a:t>
            </a:r>
            <a:r>
              <a:rPr lang="en-GB" sz="2400" dirty="0" err="1" smtClean="0"/>
              <a:t>en</a:t>
            </a:r>
            <a:r>
              <a:rPr lang="en-GB" sz="2400" dirty="0" smtClean="0"/>
              <a:t> </a:t>
            </a:r>
            <a:r>
              <a:rPr lang="en-GB" sz="2400" dirty="0" err="1" smtClean="0"/>
              <a:t>stierf</a:t>
            </a:r>
            <a:r>
              <a:rPr lang="en-GB" sz="2400" dirty="0" smtClean="0"/>
              <a:t> in </a:t>
            </a:r>
            <a:r>
              <a:rPr lang="en-GB" sz="2400" dirty="0" err="1" smtClean="0"/>
              <a:t>Nieuwkerken-Waas</a:t>
            </a:r>
            <a:r>
              <a:rPr lang="en-GB" sz="2400" dirty="0" smtClean="0"/>
              <a:t>, </a:t>
            </a:r>
            <a:r>
              <a:rPr lang="en-GB" sz="2400" dirty="0" err="1" smtClean="0"/>
              <a:t>volgende</a:t>
            </a:r>
            <a:r>
              <a:rPr lang="en-GB" sz="2400" dirty="0" smtClean="0"/>
              <a:t> 2 </a:t>
            </a:r>
            <a:r>
              <a:rPr lang="en-GB" sz="2400" dirty="0" err="1" smtClean="0"/>
              <a:t>generaties</a:t>
            </a:r>
            <a:r>
              <a:rPr lang="en-GB" sz="2400" dirty="0" smtClean="0"/>
              <a:t> </a:t>
            </a:r>
            <a:r>
              <a:rPr lang="en-GB" sz="2400" dirty="0" err="1" smtClean="0"/>
              <a:t>woonden</a:t>
            </a:r>
            <a:r>
              <a:rPr lang="en-GB" sz="2400" dirty="0" smtClean="0"/>
              <a:t> in </a:t>
            </a:r>
            <a:r>
              <a:rPr lang="en-GB" sz="2400" dirty="0" err="1" smtClean="0"/>
              <a:t>Vrasene</a:t>
            </a:r>
            <a:endParaRPr lang="en-GB" sz="2400" dirty="0" smtClean="0"/>
          </a:p>
          <a:p>
            <a:pPr marL="0" indent="0">
              <a:buNone/>
            </a:pPr>
            <a:endParaRPr lang="en-GB" sz="600" dirty="0" smtClean="0"/>
          </a:p>
          <a:p>
            <a:r>
              <a:rPr lang="en-GB" sz="2400" dirty="0" smtClean="0">
                <a:sym typeface="Wingdings" panose="05000000000000000000" pitchFamily="2" charset="2"/>
              </a:rPr>
              <a:t> </a:t>
            </a:r>
            <a:r>
              <a:rPr lang="en-GB" sz="2400" dirty="0" err="1" smtClean="0">
                <a:sym typeface="Wingdings" panose="05000000000000000000" pitchFamily="2" charset="2"/>
              </a:rPr>
              <a:t>Dus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beschouw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deze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lezing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toch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een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beetje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als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een</a:t>
            </a:r>
            <a:r>
              <a:rPr lang="en-GB" sz="2400" dirty="0" smtClean="0">
                <a:sym typeface="Wingdings" panose="05000000000000000000" pitchFamily="2" charset="2"/>
              </a:rPr>
              <a:t> ‘</a:t>
            </a:r>
            <a:r>
              <a:rPr lang="en-GB" sz="2400" b="1" dirty="0" err="1" smtClean="0">
                <a:sym typeface="Wingdings" panose="05000000000000000000" pitchFamily="2" charset="2"/>
              </a:rPr>
              <a:t>thuismatch</a:t>
            </a:r>
            <a:r>
              <a:rPr lang="en-GB" sz="2400" dirty="0" smtClean="0">
                <a:sym typeface="Wingdings" panose="05000000000000000000" pitchFamily="2" charset="2"/>
              </a:rPr>
              <a:t>’!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8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accent3">
                <a:lumMod val="40000"/>
                <a:lumOff val="60000"/>
              </a:schemeClr>
            </a:gs>
            <a:gs pos="4000">
              <a:schemeClr val="accent3">
                <a:lumMod val="20000"/>
                <a:lumOff val="80000"/>
              </a:schemeClr>
            </a:gs>
            <a:gs pos="100000">
              <a:srgbClr val="2A8298"/>
            </a:gs>
            <a:gs pos="100000">
              <a:srgbClr val="2B849A"/>
            </a:gs>
            <a:gs pos="100000">
              <a:srgbClr val="2C879E"/>
            </a:gs>
            <a:gs pos="100000">
              <a:srgbClr val="2F8DA5"/>
            </a:gs>
            <a:gs pos="100000">
              <a:srgbClr val="359AB3"/>
            </a:gs>
            <a:gs pos="100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6155" y="102236"/>
            <a:ext cx="5139690" cy="678498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sz="3600" dirty="0" err="1" smtClean="0"/>
              <a:t>Kaft</a:t>
            </a:r>
            <a:r>
              <a:rPr lang="en-GB" sz="3600" dirty="0" smtClean="0"/>
              <a:t> + </a:t>
            </a:r>
            <a:r>
              <a:rPr lang="en-GB" sz="3600" dirty="0" err="1" smtClean="0"/>
              <a:t>foto</a:t>
            </a:r>
            <a:r>
              <a:rPr lang="en-GB" sz="3600" dirty="0" smtClean="0"/>
              <a:t> </a:t>
            </a:r>
            <a:r>
              <a:rPr lang="en-GB" sz="3600" dirty="0" err="1" smtClean="0"/>
              <a:t>kleermakerij</a:t>
            </a:r>
            <a:endParaRPr lang="en-GB" sz="3600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95" y="909958"/>
            <a:ext cx="3933235" cy="5446392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02A-1ADF-49A6-A9D3-A9A02D6AE0B3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4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3">
                <a:lumMod val="40000"/>
                <a:lumOff val="60000"/>
              </a:schemeClr>
            </a:gs>
            <a:gs pos="9000">
              <a:schemeClr val="accent3">
                <a:lumMod val="40000"/>
                <a:lumOff val="60000"/>
              </a:schemeClr>
            </a:gs>
            <a:gs pos="100000">
              <a:srgbClr val="2A8298"/>
            </a:gs>
            <a:gs pos="100000">
              <a:srgbClr val="2B849A"/>
            </a:gs>
            <a:gs pos="100000">
              <a:srgbClr val="2C879E"/>
            </a:gs>
            <a:gs pos="100000">
              <a:srgbClr val="2F8DA5"/>
            </a:gs>
            <a:gs pos="100000">
              <a:srgbClr val="359AB3"/>
            </a:gs>
            <a:gs pos="100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76304" y="1139196"/>
            <a:ext cx="9345976" cy="176925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4400" u="sng" dirty="0" err="1" smtClean="0"/>
              <a:t>Andere</a:t>
            </a:r>
            <a:r>
              <a:rPr lang="en-GB" sz="4400" u="sng" dirty="0" smtClean="0"/>
              <a:t> </a:t>
            </a:r>
            <a:r>
              <a:rPr lang="en-GB" sz="4400" u="sng" dirty="0" err="1" smtClean="0"/>
              <a:t>titel</a:t>
            </a:r>
            <a:r>
              <a:rPr lang="en-GB" sz="4400" u="sng" dirty="0" smtClean="0"/>
              <a:t> </a:t>
            </a:r>
            <a:r>
              <a:rPr lang="en-GB" sz="4400" u="sng" dirty="0" err="1" smtClean="0"/>
              <a:t>kon</a:t>
            </a:r>
            <a:r>
              <a:rPr lang="en-GB" sz="4400" u="sng" dirty="0" smtClean="0"/>
              <a:t> </a:t>
            </a:r>
            <a:r>
              <a:rPr lang="en-GB" sz="4400" u="sng" dirty="0" err="1" smtClean="0"/>
              <a:t>geweest</a:t>
            </a:r>
            <a:r>
              <a:rPr lang="en-GB" sz="4400" u="sng" dirty="0" smtClean="0"/>
              <a:t> </a:t>
            </a:r>
            <a:r>
              <a:rPr lang="en-GB" sz="4400" u="sng" dirty="0" err="1" smtClean="0"/>
              <a:t>zijn</a:t>
            </a:r>
            <a:r>
              <a:rPr lang="en-GB" sz="4400" u="sng" dirty="0" smtClean="0"/>
              <a:t>: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900" b="1" dirty="0" smtClean="0"/>
              <a:t>WAASLANDERS</a:t>
            </a:r>
            <a:br>
              <a:rPr lang="en-GB" sz="4900" b="1" dirty="0" smtClean="0"/>
            </a:br>
            <a:r>
              <a:rPr lang="en-GB" sz="2400" dirty="0"/>
              <a:t>in de </a:t>
            </a:r>
            <a:r>
              <a:rPr lang="en-GB" sz="2400" dirty="0" err="1"/>
              <a:t>hel</a:t>
            </a:r>
            <a:r>
              <a:rPr lang="en-GB" sz="2400" dirty="0"/>
              <a:t> van KZ </a:t>
            </a:r>
            <a:r>
              <a:rPr lang="en-GB" sz="2400" dirty="0" err="1"/>
              <a:t>Neuengamme</a:t>
            </a:r>
            <a:r>
              <a:rPr lang="en-GB" sz="2400" dirty="0"/>
              <a:t>, KZ Buchenwald, </a:t>
            </a:r>
            <a:br>
              <a:rPr lang="en-GB" sz="2400" dirty="0"/>
            </a:br>
            <a:r>
              <a:rPr lang="en-GB" sz="2400" dirty="0"/>
              <a:t>KZ Dora-</a:t>
            </a:r>
            <a:r>
              <a:rPr lang="en-GB" sz="2400" dirty="0" err="1"/>
              <a:t>Mittelbau</a:t>
            </a:r>
            <a:r>
              <a:rPr lang="en-GB" sz="2400" dirty="0"/>
              <a:t>, </a:t>
            </a:r>
            <a:r>
              <a:rPr lang="en-GB" sz="2400" dirty="0" err="1"/>
              <a:t>Kahla-Reimahg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 </a:t>
            </a:r>
            <a:r>
              <a:rPr lang="en-GB" sz="2400" dirty="0" err="1"/>
              <a:t>Tuchthuizen</a:t>
            </a:r>
            <a:r>
              <a:rPr lang="en-GB" sz="2400" dirty="0"/>
              <a:t>.</a:t>
            </a:r>
            <a:br>
              <a:rPr lang="en-GB" sz="2400" dirty="0"/>
            </a:br>
            <a:endParaRPr lang="en-GB" sz="27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62838" y="3613532"/>
            <a:ext cx="8200222" cy="1244713"/>
          </a:xfrm>
        </p:spPr>
        <p:txBody>
          <a:bodyPr>
            <a:noAutofit/>
          </a:bodyPr>
          <a:lstStyle/>
          <a:p>
            <a:r>
              <a:rPr lang="en-GB" sz="2800" dirty="0" smtClean="0"/>
              <a:t>Maar Maurice is de ‘</a:t>
            </a:r>
            <a:r>
              <a:rPr lang="en-GB" sz="2800" dirty="0" smtClean="0">
                <a:solidFill>
                  <a:srgbClr val="FF0000"/>
                </a:solidFill>
              </a:rPr>
              <a:t>rode </a:t>
            </a:r>
            <a:r>
              <a:rPr lang="en-GB" sz="2800" dirty="0" err="1" smtClean="0">
                <a:solidFill>
                  <a:srgbClr val="FF0000"/>
                </a:solidFill>
              </a:rPr>
              <a:t>draad</a:t>
            </a:r>
            <a:r>
              <a:rPr lang="en-GB" sz="2800" dirty="0" smtClean="0"/>
              <a:t>’ </a:t>
            </a:r>
            <a:r>
              <a:rPr lang="en-GB" sz="2800" dirty="0" err="1" smtClean="0"/>
              <a:t>doorheen</a:t>
            </a:r>
            <a:r>
              <a:rPr lang="en-GB" sz="2800" dirty="0" smtClean="0"/>
              <a:t> het </a:t>
            </a:r>
            <a:r>
              <a:rPr lang="en-GB" sz="2800" dirty="0" err="1" smtClean="0"/>
              <a:t>boek</a:t>
            </a:r>
            <a:r>
              <a:rPr lang="en-GB" sz="2800" dirty="0" smtClean="0"/>
              <a:t>,</a:t>
            </a:r>
          </a:p>
          <a:p>
            <a:r>
              <a:rPr lang="en-GB" sz="2800" dirty="0" smtClean="0"/>
              <a:t> </a:t>
            </a:r>
            <a:r>
              <a:rPr lang="en-GB" sz="2800" dirty="0" err="1" smtClean="0"/>
              <a:t>vandaar</a:t>
            </a:r>
            <a:r>
              <a:rPr lang="en-GB" sz="2800" dirty="0" smtClean="0"/>
              <a:t> de </a:t>
            </a:r>
            <a:r>
              <a:rPr lang="en-GB" sz="2800" dirty="0" err="1" smtClean="0"/>
              <a:t>titel</a:t>
            </a:r>
            <a:r>
              <a:rPr lang="en-GB" sz="2800" dirty="0" smtClean="0"/>
              <a:t> ‘</a:t>
            </a:r>
            <a:r>
              <a:rPr lang="en-GB" sz="2800" b="1" dirty="0" smtClean="0"/>
              <a:t>Maurice</a:t>
            </a:r>
            <a:r>
              <a:rPr lang="en-GB" sz="2800" dirty="0" smtClean="0"/>
              <a:t>’.</a:t>
            </a:r>
            <a:endParaRPr lang="en-GB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4ACD-64EA-45CC-A81F-9693685D9171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accent3">
                <a:lumMod val="40000"/>
                <a:lumOff val="60000"/>
              </a:schemeClr>
            </a:gs>
            <a:gs pos="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0635" y="143219"/>
            <a:ext cx="5474218" cy="881350"/>
          </a:xfrm>
          <a:ln w="28575">
            <a:solidFill>
              <a:srgbClr val="00602B"/>
            </a:solidFill>
          </a:ln>
        </p:spPr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sz="3600" u="sng" dirty="0" err="1" smtClean="0"/>
              <a:t>Tweede</a:t>
            </a:r>
            <a:r>
              <a:rPr lang="en-GB" sz="3600" u="sng" dirty="0" smtClean="0"/>
              <a:t> </a:t>
            </a:r>
            <a:r>
              <a:rPr lang="en-GB" sz="3600" u="sng" dirty="0" err="1" smtClean="0"/>
              <a:t>Wereldoorlog</a:t>
            </a:r>
            <a:endParaRPr lang="en-GB" sz="3600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5931" y="1387934"/>
            <a:ext cx="8960138" cy="4605050"/>
          </a:xfrm>
        </p:spPr>
        <p:txBody>
          <a:bodyPr>
            <a:normAutofit/>
          </a:bodyPr>
          <a:lstStyle/>
          <a:p>
            <a:r>
              <a:rPr lang="en-GB" sz="2600" b="1" dirty="0" err="1" smtClean="0"/>
              <a:t>Vandaag</a:t>
            </a:r>
            <a:r>
              <a:rPr lang="en-GB" sz="2600" b="1" dirty="0" smtClean="0"/>
              <a:t> </a:t>
            </a:r>
            <a:r>
              <a:rPr lang="en-GB" sz="2600" b="1" dirty="0" err="1" smtClean="0"/>
              <a:t>richten</a:t>
            </a:r>
            <a:r>
              <a:rPr lang="en-GB" sz="2600" b="1" dirty="0" smtClean="0"/>
              <a:t> we de </a:t>
            </a:r>
            <a:r>
              <a:rPr lang="en-GB" sz="2600" b="1" dirty="0" smtClean="0">
                <a:solidFill>
                  <a:schemeClr val="accent4">
                    <a:lumMod val="75000"/>
                  </a:schemeClr>
                </a:solidFill>
              </a:rPr>
              <a:t>focus</a:t>
            </a:r>
            <a:r>
              <a:rPr lang="en-GB" sz="2600" dirty="0" smtClean="0"/>
              <a:t> op WO II (‘40-’45)</a:t>
            </a:r>
          </a:p>
          <a:p>
            <a:endParaRPr lang="en-GB" sz="400" dirty="0" smtClean="0"/>
          </a:p>
          <a:p>
            <a:r>
              <a:rPr lang="en-GB" sz="2600" dirty="0" smtClean="0"/>
              <a:t>Meer </a:t>
            </a:r>
            <a:r>
              <a:rPr lang="en-GB" sz="2600" dirty="0" err="1" smtClean="0"/>
              <a:t>bepaald</a:t>
            </a:r>
            <a:r>
              <a:rPr lang="en-GB" sz="2600" dirty="0" smtClean="0"/>
              <a:t> </a:t>
            </a:r>
            <a:r>
              <a:rPr lang="en-GB" sz="2600" b="1" dirty="0" err="1" smtClean="0"/>
              <a:t>Opgepakten</a:t>
            </a:r>
            <a:r>
              <a:rPr lang="en-GB" sz="2600" b="1" i="1" dirty="0" smtClean="0"/>
              <a:t>/</a:t>
            </a:r>
            <a:r>
              <a:rPr lang="en-GB" sz="2600" b="1" dirty="0" err="1" smtClean="0"/>
              <a:t>Gedeporteerden</a:t>
            </a:r>
            <a:r>
              <a:rPr lang="en-GB" sz="2600" b="1" dirty="0" smtClean="0"/>
              <a:t> v/h </a:t>
            </a:r>
            <a:r>
              <a:rPr lang="en-GB" sz="2600" dirty="0" err="1" smtClean="0"/>
              <a:t>Waasland</a:t>
            </a:r>
            <a:endParaRPr lang="en-GB" sz="2600" dirty="0" smtClean="0"/>
          </a:p>
          <a:p>
            <a:pPr lvl="1"/>
            <a:r>
              <a:rPr lang="en-GB" sz="2200" dirty="0" err="1" smtClean="0"/>
              <a:t>Individueel</a:t>
            </a:r>
            <a:r>
              <a:rPr lang="en-GB" sz="2200" dirty="0" smtClean="0"/>
              <a:t> </a:t>
            </a:r>
            <a:r>
              <a:rPr lang="en-GB" sz="2200" dirty="0" err="1" smtClean="0"/>
              <a:t>aangehouden</a:t>
            </a:r>
            <a:r>
              <a:rPr lang="en-GB" sz="2200" dirty="0" smtClean="0"/>
              <a:t> of </a:t>
            </a:r>
            <a:r>
              <a:rPr lang="en-GB" sz="2200" dirty="0" err="1" smtClean="0"/>
              <a:t>als</a:t>
            </a:r>
            <a:r>
              <a:rPr lang="en-GB" sz="2200" dirty="0" smtClean="0"/>
              <a:t> </a:t>
            </a:r>
            <a:r>
              <a:rPr lang="en-GB" sz="2200" dirty="0" err="1" smtClean="0"/>
              <a:t>gevolg</a:t>
            </a:r>
            <a:r>
              <a:rPr lang="en-GB" sz="2200" dirty="0" smtClean="0"/>
              <a:t> van </a:t>
            </a:r>
            <a:r>
              <a:rPr lang="en-GB" sz="2200" dirty="0" err="1" smtClean="0"/>
              <a:t>Razzia</a:t>
            </a:r>
            <a:r>
              <a:rPr lang="en-GB" sz="2200" dirty="0" smtClean="0"/>
              <a:t>?</a:t>
            </a:r>
          </a:p>
          <a:p>
            <a:pPr lvl="1"/>
            <a:r>
              <a:rPr lang="en-GB" sz="2200" dirty="0" smtClean="0"/>
              <a:t>In </a:t>
            </a:r>
            <a:r>
              <a:rPr lang="en-GB" sz="2200" dirty="0" err="1" smtClean="0"/>
              <a:t>welke</a:t>
            </a:r>
            <a:r>
              <a:rPr lang="en-GB" sz="2200" dirty="0" smtClean="0"/>
              <a:t> </a:t>
            </a:r>
            <a:r>
              <a:rPr lang="en-GB" sz="2200" dirty="0" err="1" smtClean="0"/>
              <a:t>Belgische</a:t>
            </a:r>
            <a:r>
              <a:rPr lang="en-GB" sz="2200" dirty="0" smtClean="0"/>
              <a:t> </a:t>
            </a:r>
            <a:r>
              <a:rPr lang="en-GB" sz="2200" dirty="0" err="1" smtClean="0"/>
              <a:t>gevangenis</a:t>
            </a:r>
            <a:r>
              <a:rPr lang="en-GB" sz="2200" dirty="0" smtClean="0"/>
              <a:t>(</a:t>
            </a:r>
            <a:r>
              <a:rPr lang="en-GB" sz="2200" dirty="0" err="1" smtClean="0"/>
              <a:t>sen</a:t>
            </a:r>
            <a:r>
              <a:rPr lang="en-GB" sz="2200" dirty="0" smtClean="0"/>
              <a:t>) </a:t>
            </a:r>
            <a:r>
              <a:rPr lang="en-GB" sz="2200" dirty="0" err="1" smtClean="0"/>
              <a:t>eerst</a:t>
            </a:r>
            <a:r>
              <a:rPr lang="en-GB" sz="2200" dirty="0" smtClean="0"/>
              <a:t> </a:t>
            </a:r>
            <a:r>
              <a:rPr lang="en-GB" sz="2200" dirty="0" err="1" smtClean="0"/>
              <a:t>opgesloten</a:t>
            </a:r>
            <a:r>
              <a:rPr lang="en-GB" sz="2200" dirty="0" smtClean="0"/>
              <a:t>?</a:t>
            </a:r>
          </a:p>
          <a:p>
            <a:pPr lvl="1"/>
            <a:r>
              <a:rPr lang="en-GB" sz="2200" dirty="0" err="1" smtClean="0"/>
              <a:t>Wanneer</a:t>
            </a:r>
            <a:r>
              <a:rPr lang="en-GB" sz="2200" dirty="0" smtClean="0"/>
              <a:t> </a:t>
            </a:r>
            <a:r>
              <a:rPr lang="en-GB" sz="2200" dirty="0" err="1" smtClean="0"/>
              <a:t>naar</a:t>
            </a:r>
            <a:r>
              <a:rPr lang="en-GB" sz="2200" dirty="0" smtClean="0"/>
              <a:t> </a:t>
            </a:r>
            <a:r>
              <a:rPr lang="en-GB" sz="2200" dirty="0" err="1" smtClean="0"/>
              <a:t>Duitsland</a:t>
            </a:r>
            <a:r>
              <a:rPr lang="en-GB" sz="2200" dirty="0" smtClean="0"/>
              <a:t> </a:t>
            </a:r>
            <a:r>
              <a:rPr lang="en-GB" sz="2200" dirty="0" err="1" smtClean="0"/>
              <a:t>gedeporteerd</a:t>
            </a:r>
            <a:r>
              <a:rPr lang="en-GB" sz="2200" dirty="0" smtClean="0"/>
              <a:t>?</a:t>
            </a:r>
          </a:p>
          <a:p>
            <a:pPr lvl="1"/>
            <a:r>
              <a:rPr lang="en-GB" sz="2200" dirty="0" smtClean="0"/>
              <a:t>In </a:t>
            </a:r>
            <a:r>
              <a:rPr lang="en-GB" sz="2200" dirty="0" err="1" smtClean="0"/>
              <a:t>welk</a:t>
            </a:r>
            <a:r>
              <a:rPr lang="en-GB" sz="2200" dirty="0" smtClean="0"/>
              <a:t> </a:t>
            </a:r>
            <a:r>
              <a:rPr lang="en-GB" sz="2200" dirty="0" err="1" smtClean="0"/>
              <a:t>concentratiekamp</a:t>
            </a:r>
            <a:r>
              <a:rPr lang="en-GB" sz="2200" dirty="0" smtClean="0"/>
              <a:t> of </a:t>
            </a:r>
            <a:r>
              <a:rPr lang="en-GB" sz="2200" dirty="0" err="1" smtClean="0"/>
              <a:t>gevangenis</a:t>
            </a:r>
            <a:r>
              <a:rPr lang="en-GB" sz="2200" dirty="0" smtClean="0"/>
              <a:t> </a:t>
            </a:r>
            <a:r>
              <a:rPr lang="en-GB" sz="2200" dirty="0" err="1" smtClean="0"/>
              <a:t>opgesloten</a:t>
            </a:r>
            <a:r>
              <a:rPr lang="en-GB" sz="2200" dirty="0" smtClean="0"/>
              <a:t>?</a:t>
            </a:r>
          </a:p>
          <a:p>
            <a:pPr marL="457200" lvl="1" indent="0">
              <a:buNone/>
            </a:pPr>
            <a:endParaRPr lang="en-GB" sz="400" dirty="0" smtClean="0"/>
          </a:p>
          <a:p>
            <a:r>
              <a:rPr lang="en-GB" dirty="0" smtClean="0"/>
              <a:t> </a:t>
            </a:r>
            <a:r>
              <a:rPr lang="en-GB" sz="2600" dirty="0" smtClean="0"/>
              <a:t>In </a:t>
            </a:r>
            <a:r>
              <a:rPr lang="en-GB" sz="2600" dirty="0" err="1" smtClean="0"/>
              <a:t>Duitse</a:t>
            </a:r>
            <a:r>
              <a:rPr lang="en-GB" sz="2600" dirty="0" smtClean="0"/>
              <a:t> </a:t>
            </a:r>
            <a:r>
              <a:rPr lang="en-GB" sz="2600" dirty="0" err="1" smtClean="0"/>
              <a:t>gevangenschap</a:t>
            </a:r>
            <a:r>
              <a:rPr lang="en-GB" sz="2600" dirty="0" smtClean="0"/>
              <a:t> </a:t>
            </a:r>
            <a:r>
              <a:rPr lang="en-GB" sz="2600" dirty="0" err="1" smtClean="0"/>
              <a:t>gestorven</a:t>
            </a:r>
            <a:r>
              <a:rPr lang="en-GB" sz="2600" dirty="0"/>
              <a:t> </a:t>
            </a:r>
            <a:r>
              <a:rPr lang="en-GB" sz="2600" dirty="0" smtClean="0"/>
              <a:t>of </a:t>
            </a:r>
            <a:r>
              <a:rPr lang="en-GB" sz="2600" dirty="0" err="1"/>
              <a:t>t</a:t>
            </a:r>
            <a:r>
              <a:rPr lang="en-GB" sz="2600" dirty="0" err="1" smtClean="0"/>
              <a:t>eruggekeerd</a:t>
            </a:r>
            <a:r>
              <a:rPr lang="en-GB" sz="2600" dirty="0" smtClean="0"/>
              <a:t>?</a:t>
            </a:r>
          </a:p>
          <a:p>
            <a:pPr lvl="1"/>
            <a:r>
              <a:rPr lang="en-GB" sz="2200" dirty="0" smtClean="0"/>
              <a:t>Direct </a:t>
            </a:r>
            <a:r>
              <a:rPr lang="en-GB" sz="2200" dirty="0" err="1" smtClean="0"/>
              <a:t>uit</a:t>
            </a:r>
            <a:r>
              <a:rPr lang="en-GB" sz="2200" dirty="0" smtClean="0"/>
              <a:t> </a:t>
            </a:r>
            <a:r>
              <a:rPr lang="en-GB" sz="2200" dirty="0" err="1" smtClean="0"/>
              <a:t>Duitsland</a:t>
            </a:r>
            <a:r>
              <a:rPr lang="en-GB" sz="2200" dirty="0" smtClean="0"/>
              <a:t> </a:t>
            </a:r>
            <a:r>
              <a:rPr lang="en-GB" sz="2200" dirty="0" err="1" smtClean="0"/>
              <a:t>naar</a:t>
            </a:r>
            <a:r>
              <a:rPr lang="en-GB" sz="2200" dirty="0" smtClean="0"/>
              <a:t> huis?</a:t>
            </a:r>
          </a:p>
          <a:p>
            <a:pPr lvl="1"/>
            <a:r>
              <a:rPr lang="en-GB" sz="2200" dirty="0" smtClean="0"/>
              <a:t>Of via </a:t>
            </a:r>
            <a:r>
              <a:rPr lang="en-GB" sz="2200" dirty="0" err="1" smtClean="0"/>
              <a:t>Zweden</a:t>
            </a:r>
            <a:r>
              <a:rPr lang="en-GB" sz="2200" dirty="0" smtClean="0"/>
              <a:t> </a:t>
            </a:r>
            <a:r>
              <a:rPr lang="en-GB" sz="2200" dirty="0" err="1" smtClean="0"/>
              <a:t>naar</a:t>
            </a:r>
            <a:r>
              <a:rPr lang="en-GB" sz="2200" dirty="0" smtClean="0"/>
              <a:t> huis?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5B87-D739-4521-B634-7E7697AA95A0}" type="datetime1">
              <a:rPr lang="nl-NL" smtClean="0"/>
              <a:t>3-3-2017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3">
                <a:lumMod val="40000"/>
                <a:lumOff val="60000"/>
              </a:schemeClr>
            </a:gs>
            <a:gs pos="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1400" y="353801"/>
            <a:ext cx="4197429" cy="805800"/>
          </a:xfrm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   </a:t>
            </a:r>
            <a:r>
              <a:rPr lang="en-GB" u="sng" dirty="0" err="1" smtClean="0"/>
              <a:t>Waaslanders</a:t>
            </a:r>
            <a:endParaRPr lang="en-GB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1518" y="1600893"/>
            <a:ext cx="9375355" cy="4314164"/>
          </a:xfrm>
        </p:spPr>
        <p:txBody>
          <a:bodyPr>
            <a:normAutofit/>
          </a:bodyPr>
          <a:lstStyle/>
          <a:p>
            <a:r>
              <a:rPr lang="en-GB" sz="2400" b="1" dirty="0" err="1" smtClean="0"/>
              <a:t>Waaslanders</a:t>
            </a:r>
            <a:r>
              <a:rPr lang="en-GB" sz="2400" dirty="0" smtClean="0"/>
              <a:t> </a:t>
            </a:r>
            <a:r>
              <a:rPr lang="en-GB" sz="2400" dirty="0" err="1" smtClean="0"/>
              <a:t>aangehouden</a:t>
            </a:r>
            <a:r>
              <a:rPr lang="en-GB" sz="2400" dirty="0" smtClean="0"/>
              <a:t> in WO II </a:t>
            </a:r>
            <a:r>
              <a:rPr lang="en-GB" sz="2400" dirty="0" err="1" smtClean="0"/>
              <a:t>en</a:t>
            </a:r>
            <a:r>
              <a:rPr lang="en-GB" sz="2400" dirty="0" smtClean="0"/>
              <a:t> </a:t>
            </a:r>
            <a:r>
              <a:rPr lang="en-GB" sz="2400" dirty="0" err="1" smtClean="0"/>
              <a:t>gedeporteerd</a:t>
            </a:r>
            <a:r>
              <a:rPr lang="en-GB" sz="2400" dirty="0" smtClean="0"/>
              <a:t> </a:t>
            </a:r>
            <a:r>
              <a:rPr lang="en-GB" sz="2400" dirty="0" err="1" smtClean="0"/>
              <a:t>naar</a:t>
            </a:r>
            <a:r>
              <a:rPr lang="en-GB" sz="2400" dirty="0" smtClean="0"/>
              <a:t> </a:t>
            </a:r>
            <a:r>
              <a:rPr lang="en-GB" sz="2400" dirty="0" err="1" smtClean="0"/>
              <a:t>Duitse</a:t>
            </a:r>
            <a:r>
              <a:rPr lang="en-GB" sz="2400" dirty="0" smtClean="0"/>
              <a:t> </a:t>
            </a:r>
            <a:r>
              <a:rPr lang="en-GB" sz="2400" dirty="0" err="1" smtClean="0"/>
              <a:t>concentratiekampen</a:t>
            </a:r>
            <a:r>
              <a:rPr lang="en-GB" sz="2400" dirty="0" smtClean="0"/>
              <a:t> of </a:t>
            </a:r>
            <a:r>
              <a:rPr lang="en-GB" sz="2400" dirty="0" err="1" smtClean="0"/>
              <a:t>gevangenissen</a:t>
            </a:r>
            <a:r>
              <a:rPr lang="en-GB" sz="2400" dirty="0" smtClean="0"/>
              <a:t> </a:t>
            </a:r>
          </a:p>
          <a:p>
            <a:pPr lvl="4"/>
            <a:endParaRPr lang="en-GB" sz="400" dirty="0" smtClean="0"/>
          </a:p>
          <a:p>
            <a:pPr lvl="1"/>
            <a:r>
              <a:rPr lang="en-GB" sz="2000" dirty="0" err="1" smtClean="0"/>
              <a:t>Ruim</a:t>
            </a:r>
            <a:r>
              <a:rPr lang="en-GB" sz="2000" dirty="0" smtClean="0"/>
              <a:t> </a:t>
            </a:r>
            <a:r>
              <a:rPr lang="en-GB" sz="2100" b="1" dirty="0" smtClean="0">
                <a:solidFill>
                  <a:srgbClr val="FF0000"/>
                </a:solidFill>
              </a:rPr>
              <a:t>100</a:t>
            </a:r>
            <a:r>
              <a:rPr lang="en-GB" sz="2000" dirty="0" smtClean="0"/>
              <a:t> </a:t>
            </a:r>
            <a:r>
              <a:rPr lang="en-GB" sz="2000" dirty="0" err="1" smtClean="0"/>
              <a:t>Waaslanders</a:t>
            </a:r>
            <a:r>
              <a:rPr lang="en-GB" sz="2000" dirty="0" smtClean="0"/>
              <a:t> </a:t>
            </a:r>
            <a:r>
              <a:rPr lang="en-GB" sz="2000" dirty="0" err="1" smtClean="0"/>
              <a:t>werden</a:t>
            </a:r>
            <a:r>
              <a:rPr lang="en-GB" sz="2000" dirty="0" smtClean="0"/>
              <a:t> </a:t>
            </a:r>
            <a:r>
              <a:rPr lang="en-GB" sz="2000" dirty="0" err="1" smtClean="0"/>
              <a:t>opgepakt</a:t>
            </a:r>
            <a:r>
              <a:rPr lang="en-GB" sz="2000" dirty="0" smtClean="0"/>
              <a:t>! </a:t>
            </a:r>
          </a:p>
          <a:p>
            <a:pPr lvl="1"/>
            <a:r>
              <a:rPr lang="en-GB" sz="2000" b="1" dirty="0" err="1" smtClean="0"/>
              <a:t>Duizenden</a:t>
            </a:r>
            <a:r>
              <a:rPr lang="en-GB" sz="2000" dirty="0" smtClean="0"/>
              <a:t> </a:t>
            </a:r>
            <a:r>
              <a:rPr lang="en-GB" sz="2000" dirty="0" err="1" smtClean="0"/>
              <a:t>Verplicht</a:t>
            </a:r>
            <a:r>
              <a:rPr lang="en-GB" sz="2000" dirty="0" smtClean="0"/>
              <a:t> </a:t>
            </a:r>
            <a:r>
              <a:rPr lang="en-GB" sz="2000" dirty="0" err="1" smtClean="0"/>
              <a:t>Tewerkgestelden</a:t>
            </a:r>
            <a:r>
              <a:rPr lang="en-GB" sz="2000" dirty="0" smtClean="0"/>
              <a:t> </a:t>
            </a:r>
            <a:r>
              <a:rPr lang="en-GB" sz="2000" b="1" dirty="0" err="1" smtClean="0"/>
              <a:t>niet</a:t>
            </a:r>
            <a:r>
              <a:rPr lang="en-GB" sz="2000" dirty="0" smtClean="0"/>
              <a:t> </a:t>
            </a:r>
            <a:r>
              <a:rPr lang="en-GB" sz="2000" dirty="0" err="1" smtClean="0"/>
              <a:t>inbegrepen</a:t>
            </a:r>
            <a:endParaRPr lang="en-GB" sz="2000" dirty="0" smtClean="0"/>
          </a:p>
          <a:p>
            <a:pPr lvl="1"/>
            <a:endParaRPr lang="en-GB" sz="1100" dirty="0" smtClean="0"/>
          </a:p>
          <a:p>
            <a:r>
              <a:rPr lang="en-GB" sz="2400" dirty="0" err="1" smtClean="0"/>
              <a:t>Weerstanders</a:t>
            </a:r>
            <a:r>
              <a:rPr lang="en-GB" sz="2400" dirty="0" smtClean="0"/>
              <a:t> </a:t>
            </a:r>
            <a:r>
              <a:rPr lang="en-GB" sz="2400" dirty="0" err="1" smtClean="0"/>
              <a:t>uit</a:t>
            </a:r>
            <a:r>
              <a:rPr lang="en-GB" sz="2400" dirty="0" smtClean="0"/>
              <a:t> het ‘</a:t>
            </a:r>
            <a:r>
              <a:rPr lang="en-GB" sz="2400" dirty="0" err="1" smtClean="0">
                <a:solidFill>
                  <a:srgbClr val="FFC000"/>
                </a:solidFill>
              </a:rPr>
              <a:t>Soete</a:t>
            </a:r>
            <a:r>
              <a:rPr lang="en-GB" sz="2400" smtClean="0">
                <a:solidFill>
                  <a:srgbClr val="FFC000"/>
                </a:solidFill>
              </a:rPr>
              <a:t> Land </a:t>
            </a:r>
            <a:r>
              <a:rPr lang="en-GB" sz="2400" dirty="0" smtClean="0">
                <a:solidFill>
                  <a:srgbClr val="FFC000"/>
                </a:solidFill>
              </a:rPr>
              <a:t>van </a:t>
            </a:r>
            <a:r>
              <a:rPr lang="en-GB" sz="2400" dirty="0" err="1" smtClean="0">
                <a:solidFill>
                  <a:srgbClr val="FFC000"/>
                </a:solidFill>
              </a:rPr>
              <a:t>Waes</a:t>
            </a:r>
            <a:r>
              <a:rPr lang="en-GB" sz="2400" dirty="0" smtClean="0"/>
              <a:t>’, in </a:t>
            </a:r>
            <a:r>
              <a:rPr lang="en-GB" sz="2400" dirty="0" err="1" smtClean="0"/>
              <a:t>zomer</a:t>
            </a:r>
            <a:r>
              <a:rPr lang="en-GB" sz="2400" dirty="0" smtClean="0"/>
              <a:t> van 1944 </a:t>
            </a:r>
            <a:r>
              <a:rPr lang="en-GB" sz="2400" dirty="0" err="1" smtClean="0"/>
              <a:t>opgepakt</a:t>
            </a:r>
            <a:r>
              <a:rPr lang="en-GB" sz="2400" dirty="0" smtClean="0"/>
              <a:t> </a:t>
            </a:r>
            <a:r>
              <a:rPr lang="en-GB" sz="2400" dirty="0" err="1" smtClean="0"/>
              <a:t>en</a:t>
            </a:r>
            <a:r>
              <a:rPr lang="en-GB" sz="2400" dirty="0" smtClean="0"/>
              <a:t> </a:t>
            </a:r>
            <a:r>
              <a:rPr lang="en-GB" sz="2400" dirty="0" err="1" smtClean="0"/>
              <a:t>gedeporteerd</a:t>
            </a:r>
            <a:r>
              <a:rPr lang="en-GB" sz="2400" dirty="0" smtClean="0"/>
              <a:t>, </a:t>
            </a:r>
            <a:r>
              <a:rPr lang="en-GB" sz="2400" dirty="0" err="1" smtClean="0"/>
              <a:t>worden</a:t>
            </a:r>
            <a:r>
              <a:rPr lang="en-GB" sz="2400" dirty="0" smtClean="0"/>
              <a:t> </a:t>
            </a:r>
            <a:r>
              <a:rPr lang="en-GB" sz="2400" dirty="0" err="1" smtClean="0"/>
              <a:t>nader</a:t>
            </a:r>
            <a:r>
              <a:rPr lang="en-GB" sz="2400" dirty="0" smtClean="0"/>
              <a:t> </a:t>
            </a:r>
            <a:r>
              <a:rPr lang="en-GB" sz="2400" dirty="0" err="1" smtClean="0"/>
              <a:t>belicht</a:t>
            </a:r>
            <a:endParaRPr lang="en-GB" sz="2400" dirty="0" smtClean="0"/>
          </a:p>
          <a:p>
            <a:pPr lvl="1"/>
            <a:r>
              <a:rPr lang="en-GB" sz="2000" dirty="0" smtClean="0"/>
              <a:t>Sint-Niklaas, </a:t>
            </a:r>
            <a:r>
              <a:rPr lang="en-GB" sz="2000" dirty="0" err="1" smtClean="0"/>
              <a:t>Belsele</a:t>
            </a:r>
            <a:r>
              <a:rPr lang="en-GB" sz="2000" b="1" dirty="0" smtClean="0"/>
              <a:t>, </a:t>
            </a:r>
            <a:r>
              <a:rPr lang="en-GB" sz="2000" dirty="0" err="1" smtClean="0"/>
              <a:t>Sint-Pauwels</a:t>
            </a:r>
            <a:r>
              <a:rPr lang="en-GB" sz="2000" dirty="0" smtClean="0"/>
              <a:t>, </a:t>
            </a:r>
            <a:r>
              <a:rPr lang="en-GB" sz="2000" dirty="0" err="1" smtClean="0"/>
              <a:t>Kemzeke</a:t>
            </a:r>
            <a:r>
              <a:rPr lang="en-GB" sz="2000" dirty="0" smtClean="0"/>
              <a:t>, </a:t>
            </a:r>
            <a:r>
              <a:rPr lang="en-GB" sz="2000" dirty="0" err="1" smtClean="0"/>
              <a:t>Stekene</a:t>
            </a:r>
            <a:r>
              <a:rPr lang="en-GB" sz="2000" dirty="0" smtClean="0"/>
              <a:t>, </a:t>
            </a:r>
            <a:r>
              <a:rPr lang="en-GB" sz="2000" dirty="0" err="1" smtClean="0"/>
              <a:t>Sint</a:t>
            </a:r>
            <a:r>
              <a:rPr lang="en-GB" sz="2000" dirty="0" smtClean="0"/>
              <a:t>-Gillis-</a:t>
            </a:r>
            <a:r>
              <a:rPr lang="en-GB" sz="2000" dirty="0" err="1" smtClean="0"/>
              <a:t>Waas</a:t>
            </a:r>
            <a:r>
              <a:rPr lang="en-GB" sz="2000" dirty="0" smtClean="0"/>
              <a:t>, </a:t>
            </a:r>
          </a:p>
          <a:p>
            <a:pPr marL="457200" lvl="1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De </a:t>
            </a:r>
            <a:r>
              <a:rPr lang="en-GB" sz="2000" dirty="0" err="1" smtClean="0"/>
              <a:t>Klinge</a:t>
            </a:r>
            <a:r>
              <a:rPr lang="en-GB" sz="2000" dirty="0" smtClean="0"/>
              <a:t>, </a:t>
            </a:r>
            <a:r>
              <a:rPr lang="en-GB" sz="2000" dirty="0" err="1" smtClean="0"/>
              <a:t>Vrasene</a:t>
            </a:r>
            <a:r>
              <a:rPr lang="en-GB" sz="2000" dirty="0" smtClean="0"/>
              <a:t>, </a:t>
            </a:r>
            <a:r>
              <a:rPr lang="en-GB" sz="2000" dirty="0" err="1" smtClean="0"/>
              <a:t>Waasmunster</a:t>
            </a:r>
            <a:r>
              <a:rPr lang="en-GB" sz="2000" dirty="0" smtClean="0"/>
              <a:t>, </a:t>
            </a:r>
            <a:r>
              <a:rPr lang="en-GB" sz="2000" dirty="0" err="1" smtClean="0"/>
              <a:t>Lokeren</a:t>
            </a:r>
            <a:r>
              <a:rPr lang="en-GB" sz="2000" dirty="0" smtClean="0"/>
              <a:t>, </a:t>
            </a:r>
            <a:r>
              <a:rPr lang="en-GB" sz="2000" dirty="0" err="1" smtClean="0"/>
              <a:t>enz</a:t>
            </a:r>
            <a:r>
              <a:rPr lang="en-GB" sz="2000" dirty="0" smtClean="0"/>
              <a:t>.</a:t>
            </a:r>
          </a:p>
          <a:p>
            <a:endParaRPr lang="en-GB" sz="1000" dirty="0"/>
          </a:p>
          <a:p>
            <a:r>
              <a:rPr lang="en-GB" sz="2400" dirty="0" err="1" smtClean="0"/>
              <a:t>Meerderheid</a:t>
            </a:r>
            <a:r>
              <a:rPr lang="en-GB" sz="2400" dirty="0" smtClean="0"/>
              <a:t> </a:t>
            </a:r>
            <a:r>
              <a:rPr lang="en-GB" sz="2400" dirty="0" err="1" smtClean="0"/>
              <a:t>Wase</a:t>
            </a:r>
            <a:r>
              <a:rPr lang="en-GB" sz="2400" dirty="0" smtClean="0"/>
              <a:t> </a:t>
            </a:r>
            <a:r>
              <a:rPr lang="en-GB" sz="2400" dirty="0" err="1" smtClean="0"/>
              <a:t>opgepakten</a:t>
            </a:r>
            <a:r>
              <a:rPr lang="en-GB" sz="2400" dirty="0" smtClean="0"/>
              <a:t> </a:t>
            </a:r>
            <a:r>
              <a:rPr lang="en-GB" sz="2400" dirty="0" err="1" smtClean="0"/>
              <a:t>werden</a:t>
            </a:r>
            <a:r>
              <a:rPr lang="en-GB" sz="2400" dirty="0" smtClean="0"/>
              <a:t> </a:t>
            </a:r>
            <a:r>
              <a:rPr lang="en-GB" sz="2400" dirty="0" err="1" smtClean="0"/>
              <a:t>eerst</a:t>
            </a:r>
            <a:r>
              <a:rPr lang="en-GB" sz="2400" dirty="0" smtClean="0"/>
              <a:t> in </a:t>
            </a:r>
            <a:r>
              <a:rPr lang="en-GB" sz="2400" b="1" dirty="0" smtClean="0"/>
              <a:t>Gent</a:t>
            </a:r>
            <a:r>
              <a:rPr lang="en-GB" sz="2400" dirty="0" smtClean="0"/>
              <a:t> </a:t>
            </a:r>
            <a:r>
              <a:rPr lang="en-GB" sz="2400" dirty="0" err="1" smtClean="0"/>
              <a:t>opgesloten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A652-5ACB-4EB5-B5A6-D9CF54F1CF64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274439" y="5991225"/>
            <a:ext cx="4114800" cy="365125"/>
          </a:xfrm>
        </p:spPr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40000"/>
                <a:lumOff val="60000"/>
              </a:schemeClr>
            </a:gs>
            <a:gs pos="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7084" y="148032"/>
            <a:ext cx="5281669" cy="755351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GB" dirty="0" smtClean="0"/>
              <a:t>   </a:t>
            </a:r>
            <a:r>
              <a:rPr lang="en-GB" sz="3200" u="sng" dirty="0" smtClean="0"/>
              <a:t>JAARLIJKSE BEDEVAART</a:t>
            </a:r>
            <a:endParaRPr lang="en-GB" sz="3200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1503" y="1189822"/>
            <a:ext cx="8950285" cy="4825388"/>
          </a:xfrm>
        </p:spPr>
        <p:txBody>
          <a:bodyPr>
            <a:normAutofit/>
          </a:bodyPr>
          <a:lstStyle/>
          <a:p>
            <a:r>
              <a:rPr lang="en-GB" sz="2400" b="1" dirty="0" err="1" smtClean="0"/>
              <a:t>Jaarlijks</a:t>
            </a:r>
            <a:r>
              <a:rPr lang="en-GB" sz="2400" dirty="0" smtClean="0"/>
              <a:t>  begin </a:t>
            </a:r>
            <a:r>
              <a:rPr lang="en-GB" sz="2400" dirty="0" err="1" smtClean="0"/>
              <a:t>mei</a:t>
            </a:r>
            <a:r>
              <a:rPr lang="en-GB" sz="2400" dirty="0" smtClean="0"/>
              <a:t>, </a:t>
            </a:r>
            <a:r>
              <a:rPr lang="en-GB" sz="2400" dirty="0" err="1" smtClean="0"/>
              <a:t>reizen</a:t>
            </a:r>
            <a:r>
              <a:rPr lang="en-GB" sz="2400" dirty="0" smtClean="0"/>
              <a:t> 15 à 20 </a:t>
            </a:r>
            <a:r>
              <a:rPr lang="en-GB" sz="2400" dirty="0" err="1" smtClean="0"/>
              <a:t>leden</a:t>
            </a:r>
            <a:r>
              <a:rPr lang="en-GB" sz="2400" dirty="0" smtClean="0"/>
              <a:t> v/d ‘</a:t>
            </a:r>
            <a:r>
              <a:rPr lang="en-GB" sz="2400" b="1" dirty="0" err="1" smtClean="0">
                <a:solidFill>
                  <a:srgbClr val="0FBD13"/>
                </a:solidFill>
              </a:rPr>
              <a:t>Vriendenkring</a:t>
            </a:r>
            <a:r>
              <a:rPr lang="en-GB" sz="2400" b="1" dirty="0" smtClean="0">
                <a:solidFill>
                  <a:srgbClr val="0FBD13"/>
                </a:solidFill>
              </a:rPr>
              <a:t> van Neuengamme</a:t>
            </a:r>
            <a:r>
              <a:rPr lang="en-GB" sz="2400" dirty="0" smtClean="0"/>
              <a:t>’ </a:t>
            </a:r>
            <a:r>
              <a:rPr lang="en-GB" sz="2400" dirty="0" err="1" smtClean="0"/>
              <a:t>naar</a:t>
            </a:r>
            <a:r>
              <a:rPr lang="en-GB" sz="2400" dirty="0" smtClean="0"/>
              <a:t> het </a:t>
            </a:r>
            <a:r>
              <a:rPr lang="en-GB" sz="2400" dirty="0" err="1" smtClean="0"/>
              <a:t>voormalige</a:t>
            </a:r>
            <a:r>
              <a:rPr lang="en-GB" sz="2400" dirty="0" smtClean="0"/>
              <a:t> </a:t>
            </a:r>
            <a:r>
              <a:rPr lang="en-GB" sz="2400" dirty="0" err="1" smtClean="0"/>
              <a:t>concentratiekamp</a:t>
            </a:r>
            <a:r>
              <a:rPr lang="en-GB" sz="2400" dirty="0" smtClean="0"/>
              <a:t>, </a:t>
            </a:r>
            <a:r>
              <a:rPr lang="en-GB" sz="2400" dirty="0" err="1" smtClean="0"/>
              <a:t>aan</a:t>
            </a:r>
            <a:r>
              <a:rPr lang="en-GB" sz="2400" dirty="0" smtClean="0"/>
              <a:t>  de rand van </a:t>
            </a:r>
            <a:r>
              <a:rPr lang="en-GB" sz="2400" b="1" dirty="0" smtClean="0"/>
              <a:t>Hamburg</a:t>
            </a:r>
            <a:r>
              <a:rPr lang="en-GB" sz="2400" dirty="0" smtClean="0"/>
              <a:t>. </a:t>
            </a:r>
          </a:p>
          <a:p>
            <a:endParaRPr lang="en-GB" sz="500" dirty="0" smtClean="0"/>
          </a:p>
          <a:p>
            <a:r>
              <a:rPr lang="en-GB" sz="2400" dirty="0" smtClean="0"/>
              <a:t>Om de </a:t>
            </a:r>
            <a:r>
              <a:rPr lang="en-GB" sz="2400" b="1" dirty="0" smtClean="0"/>
              <a:t>5 </a:t>
            </a:r>
            <a:r>
              <a:rPr lang="en-GB" sz="2400" b="1" dirty="0" err="1" smtClean="0"/>
              <a:t>jaar</a:t>
            </a:r>
            <a:r>
              <a:rPr lang="en-GB" sz="2400" dirty="0" smtClean="0"/>
              <a:t> </a:t>
            </a:r>
            <a:r>
              <a:rPr lang="en-GB" sz="2400" dirty="0" err="1" smtClean="0"/>
              <a:t>grote</a:t>
            </a:r>
            <a:r>
              <a:rPr lang="en-GB" sz="2400" dirty="0" smtClean="0"/>
              <a:t> </a:t>
            </a:r>
            <a:r>
              <a:rPr lang="en-GB" sz="2400" dirty="0" err="1" smtClean="0"/>
              <a:t>Herdenking</a:t>
            </a:r>
            <a:r>
              <a:rPr lang="en-GB" sz="2400" dirty="0" smtClean="0"/>
              <a:t>, </a:t>
            </a:r>
            <a:r>
              <a:rPr lang="en-GB" sz="2400" dirty="0" err="1" smtClean="0"/>
              <a:t>waaraan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50-tal </a:t>
            </a:r>
            <a:r>
              <a:rPr lang="en-GB" sz="2400" dirty="0" err="1" smtClean="0"/>
              <a:t>leden</a:t>
            </a:r>
            <a:r>
              <a:rPr lang="en-GB" sz="2400" dirty="0" smtClean="0"/>
              <a:t> v/d </a:t>
            </a:r>
            <a:r>
              <a:rPr lang="en-GB" sz="2400" dirty="0" err="1" smtClean="0"/>
              <a:t>Vriendenkring</a:t>
            </a:r>
            <a:r>
              <a:rPr lang="en-GB" sz="2400" dirty="0" smtClean="0"/>
              <a:t> </a:t>
            </a:r>
            <a:r>
              <a:rPr lang="en-GB" sz="2400" dirty="0" err="1" smtClean="0"/>
              <a:t>deelnemen</a:t>
            </a:r>
            <a:r>
              <a:rPr lang="en-GB" sz="2400" dirty="0" smtClean="0"/>
              <a:t>. </a:t>
            </a:r>
            <a:r>
              <a:rPr lang="en-GB" sz="2400" dirty="0" err="1" smtClean="0"/>
              <a:t>Vorige</a:t>
            </a:r>
            <a:r>
              <a:rPr lang="en-GB" sz="2400" dirty="0" smtClean="0"/>
              <a:t> </a:t>
            </a:r>
            <a:r>
              <a:rPr lang="en-GB" sz="2400" dirty="0" err="1" smtClean="0"/>
              <a:t>grote</a:t>
            </a:r>
            <a:r>
              <a:rPr lang="en-GB" sz="2400" dirty="0" smtClean="0"/>
              <a:t> </a:t>
            </a:r>
            <a:r>
              <a:rPr lang="en-GB" sz="2400" dirty="0" err="1"/>
              <a:t>H</a:t>
            </a:r>
            <a:r>
              <a:rPr lang="en-GB" sz="2400" dirty="0" err="1" smtClean="0"/>
              <a:t>erdenking</a:t>
            </a:r>
            <a:r>
              <a:rPr lang="en-GB" sz="2400" dirty="0" smtClean="0"/>
              <a:t> was in 2015, de </a:t>
            </a:r>
            <a:r>
              <a:rPr lang="en-GB" sz="2400" dirty="0" err="1" smtClean="0"/>
              <a:t>volgende</a:t>
            </a:r>
            <a:r>
              <a:rPr lang="en-GB" sz="2400" dirty="0" smtClean="0"/>
              <a:t> pas in </a:t>
            </a:r>
            <a:r>
              <a:rPr lang="en-GB" sz="2400" b="1" dirty="0" smtClean="0"/>
              <a:t>2020</a:t>
            </a:r>
            <a:r>
              <a:rPr lang="en-GB" sz="2400" dirty="0" smtClean="0"/>
              <a:t>.</a:t>
            </a:r>
          </a:p>
          <a:p>
            <a:endParaRPr lang="en-GB" sz="500" dirty="0" smtClean="0"/>
          </a:p>
          <a:p>
            <a:r>
              <a:rPr lang="en-GB" sz="2400" b="1" dirty="0" err="1" smtClean="0"/>
              <a:t>Doel</a:t>
            </a:r>
            <a:r>
              <a:rPr lang="en-GB" sz="2400" b="1" dirty="0" smtClean="0"/>
              <a:t> </a:t>
            </a:r>
            <a:r>
              <a:rPr lang="en-GB" sz="2400" dirty="0" smtClean="0"/>
              <a:t>van de </a:t>
            </a:r>
            <a:r>
              <a:rPr lang="en-GB" sz="2400" dirty="0" err="1" smtClean="0"/>
              <a:t>Bedevaart</a:t>
            </a:r>
            <a:r>
              <a:rPr lang="en-GB" sz="2400" dirty="0" smtClean="0"/>
              <a:t>:</a:t>
            </a:r>
          </a:p>
          <a:p>
            <a:pPr lvl="1"/>
            <a:r>
              <a:rPr lang="en-GB" dirty="0" smtClean="0"/>
              <a:t> </a:t>
            </a:r>
            <a:r>
              <a:rPr lang="en-GB" sz="2000" dirty="0" err="1" smtClean="0"/>
              <a:t>bezoek</a:t>
            </a:r>
            <a:r>
              <a:rPr lang="en-GB" sz="2000" dirty="0" smtClean="0"/>
              <a:t> </a:t>
            </a:r>
            <a:r>
              <a:rPr lang="en-GB" sz="2000" dirty="0" err="1" smtClean="0"/>
              <a:t>aan</a:t>
            </a:r>
            <a:r>
              <a:rPr lang="en-GB" sz="2000" dirty="0" smtClean="0"/>
              <a:t> </a:t>
            </a:r>
            <a:r>
              <a:rPr lang="en-GB" sz="2000" b="1" dirty="0" err="1" smtClean="0"/>
              <a:t>hoofdkamp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aantal</a:t>
            </a:r>
            <a:r>
              <a:rPr lang="en-GB" sz="2000" dirty="0" smtClean="0"/>
              <a:t> </a:t>
            </a:r>
            <a:r>
              <a:rPr lang="en-GB" sz="2000" b="1" dirty="0" err="1" smtClean="0"/>
              <a:t>Buitenkampen</a:t>
            </a:r>
            <a:endParaRPr lang="en-GB" sz="2000" b="1" dirty="0" smtClean="0"/>
          </a:p>
          <a:p>
            <a:pPr lvl="1"/>
            <a:r>
              <a:rPr lang="en-GB" sz="2000" dirty="0" smtClean="0"/>
              <a:t> </a:t>
            </a:r>
            <a:r>
              <a:rPr lang="en-GB" sz="2000" dirty="0" err="1" smtClean="0"/>
              <a:t>bezoek</a:t>
            </a:r>
            <a:r>
              <a:rPr lang="en-GB" sz="2000" dirty="0" smtClean="0"/>
              <a:t> </a:t>
            </a:r>
            <a:r>
              <a:rPr lang="en-GB" sz="2000" dirty="0" err="1" smtClean="0"/>
              <a:t>aan</a:t>
            </a:r>
            <a:r>
              <a:rPr lang="en-GB" sz="2000" dirty="0" smtClean="0"/>
              <a:t> </a:t>
            </a:r>
            <a:r>
              <a:rPr lang="en-GB" sz="2000" dirty="0" err="1" smtClean="0"/>
              <a:t>m</a:t>
            </a:r>
            <a:r>
              <a:rPr lang="en-GB" sz="2000" b="1" dirty="0" err="1" smtClean="0"/>
              <a:t>onumenten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en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kerkhoven</a:t>
            </a:r>
            <a:endParaRPr lang="en-GB" sz="2000" b="1" dirty="0" smtClean="0"/>
          </a:p>
          <a:p>
            <a:pPr lvl="1"/>
            <a:r>
              <a:rPr lang="en-GB" sz="2000" dirty="0" smtClean="0"/>
              <a:t> </a:t>
            </a:r>
            <a:r>
              <a:rPr lang="en-GB" sz="2000" b="1" dirty="0" err="1" smtClean="0"/>
              <a:t>herdenkingen</a:t>
            </a:r>
            <a:r>
              <a:rPr lang="en-GB" sz="2000" dirty="0" smtClean="0"/>
              <a:t> </a:t>
            </a:r>
            <a:r>
              <a:rPr lang="en-GB" sz="2000" dirty="0" err="1" smtClean="0"/>
              <a:t>bijwonen</a:t>
            </a:r>
            <a:r>
              <a:rPr lang="en-GB" sz="2000" dirty="0" smtClean="0"/>
              <a:t>, </a:t>
            </a:r>
            <a:r>
              <a:rPr lang="en-GB" sz="2000" b="1" dirty="0" err="1" smtClean="0"/>
              <a:t>bloemen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neerleggen</a:t>
            </a:r>
            <a:endParaRPr lang="en-GB" sz="2000" b="1" dirty="0" smtClean="0"/>
          </a:p>
          <a:p>
            <a:pPr lvl="1"/>
            <a:r>
              <a:rPr lang="en-GB" dirty="0"/>
              <a:t> </a:t>
            </a:r>
            <a:r>
              <a:rPr lang="en-GB" sz="2000" b="1" dirty="0" smtClean="0"/>
              <a:t>Oud </a:t>
            </a:r>
            <a:r>
              <a:rPr lang="en-GB" sz="2000" b="1" dirty="0" err="1" smtClean="0"/>
              <a:t>Politieke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Gevangenen</a:t>
            </a:r>
            <a:r>
              <a:rPr lang="en-GB" sz="2000" b="1" dirty="0" smtClean="0"/>
              <a:t> </a:t>
            </a:r>
            <a:r>
              <a:rPr lang="en-GB" sz="2000" dirty="0" smtClean="0"/>
              <a:t>of </a:t>
            </a:r>
            <a:r>
              <a:rPr lang="en-GB" sz="2000" dirty="0" err="1" smtClean="0"/>
              <a:t>hun</a:t>
            </a:r>
            <a:r>
              <a:rPr lang="en-GB" sz="2000" dirty="0" smtClean="0"/>
              <a:t> </a:t>
            </a:r>
            <a:r>
              <a:rPr lang="en-GB" sz="2000" dirty="0" err="1" smtClean="0"/>
              <a:t>familie</a:t>
            </a:r>
            <a:r>
              <a:rPr lang="en-GB" sz="2000" dirty="0" smtClean="0"/>
              <a:t> </a:t>
            </a:r>
            <a:r>
              <a:rPr lang="en-GB" sz="2000" dirty="0" err="1" smtClean="0"/>
              <a:t>ontmoeten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24B4-4259-4D5D-9FE7-515459D3BB88}" type="datetime1">
              <a:rPr lang="nl-NL" smtClean="0"/>
              <a:t>3-3-2017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40000"/>
                <a:lumOff val="60000"/>
              </a:schemeClr>
            </a:gs>
            <a:gs pos="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1207" y="165254"/>
            <a:ext cx="5309212" cy="925792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GB" dirty="0" smtClean="0"/>
              <a:t>    </a:t>
            </a:r>
            <a:r>
              <a:rPr lang="en-GB" sz="3600" u="sng" dirty="0" smtClean="0"/>
              <a:t>BLOEMENKRANSEN</a:t>
            </a:r>
            <a:endParaRPr lang="en-GB" sz="3600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1756" y="1448902"/>
            <a:ext cx="9341386" cy="4549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200" dirty="0" smtClean="0"/>
          </a:p>
          <a:p>
            <a:r>
              <a:rPr lang="en-GB" dirty="0" err="1" smtClean="0"/>
              <a:t>Neerleggen</a:t>
            </a:r>
            <a:r>
              <a:rPr lang="en-GB" dirty="0" smtClean="0"/>
              <a:t> </a:t>
            </a:r>
            <a:r>
              <a:rPr lang="en-GB" b="1" dirty="0" err="1" smtClean="0"/>
              <a:t>bloemenkrans</a:t>
            </a:r>
            <a:r>
              <a:rPr lang="en-GB" b="1" dirty="0" smtClean="0"/>
              <a:t> </a:t>
            </a:r>
            <a:r>
              <a:rPr lang="en-GB" dirty="0" smtClean="0"/>
              <a:t>door  de </a:t>
            </a:r>
            <a:r>
              <a:rPr lang="en-GB" dirty="0" err="1" smtClean="0"/>
              <a:t>Vriendenkring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ieder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bezoeken</a:t>
            </a:r>
            <a:r>
              <a:rPr lang="en-GB" dirty="0" smtClean="0"/>
              <a:t> (</a:t>
            </a:r>
            <a:r>
              <a:rPr lang="en-GB" dirty="0" err="1" smtClean="0"/>
              <a:t>buiten</a:t>
            </a:r>
            <a:r>
              <a:rPr lang="en-GB" dirty="0" smtClean="0"/>
              <a:t>)</a:t>
            </a:r>
            <a:r>
              <a:rPr lang="en-GB" dirty="0" err="1" smtClean="0"/>
              <a:t>kamp</a:t>
            </a:r>
            <a:r>
              <a:rPr lang="en-GB" dirty="0" smtClean="0"/>
              <a:t>, monument of (</a:t>
            </a:r>
            <a:r>
              <a:rPr lang="en-GB" dirty="0" err="1" smtClean="0"/>
              <a:t>massa</a:t>
            </a:r>
            <a:r>
              <a:rPr lang="en-GB" dirty="0" smtClean="0"/>
              <a:t>)</a:t>
            </a:r>
            <a:r>
              <a:rPr lang="en-GB" dirty="0" err="1" smtClean="0"/>
              <a:t>graf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sz="400" dirty="0" smtClean="0"/>
              <a:t> </a:t>
            </a:r>
          </a:p>
          <a:p>
            <a:r>
              <a:rPr lang="en-GB" dirty="0" err="1" smtClean="0"/>
              <a:t>Krans</a:t>
            </a:r>
            <a:r>
              <a:rPr lang="en-GB" dirty="0" smtClean="0"/>
              <a:t> in de </a:t>
            </a:r>
            <a:r>
              <a:rPr lang="en-GB" dirty="0" err="1" smtClean="0"/>
              <a:t>vorm</a:t>
            </a:r>
            <a:r>
              <a:rPr lang="en-GB" dirty="0" smtClean="0"/>
              <a:t> van </a:t>
            </a:r>
            <a:r>
              <a:rPr lang="en-GB" b="1" dirty="0" err="1" smtClean="0"/>
              <a:t>omgekeerde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rode</a:t>
            </a:r>
            <a:r>
              <a:rPr lang="en-GB" b="1" dirty="0" smtClean="0"/>
              <a:t> </a:t>
            </a:r>
            <a:r>
              <a:rPr lang="en-GB" b="1" dirty="0" err="1" smtClean="0"/>
              <a:t>driehoek</a:t>
            </a:r>
            <a:r>
              <a:rPr lang="en-GB" b="1" dirty="0" smtClean="0"/>
              <a:t> </a:t>
            </a:r>
            <a:r>
              <a:rPr lang="en-GB" dirty="0" smtClean="0"/>
              <a:t>(= </a:t>
            </a:r>
            <a:r>
              <a:rPr lang="en-GB" dirty="0" err="1" smtClean="0"/>
              <a:t>kleur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 </a:t>
            </a:r>
            <a:r>
              <a:rPr lang="en-GB" dirty="0" err="1" smtClean="0"/>
              <a:t>Politieke</a:t>
            </a:r>
            <a:r>
              <a:rPr lang="en-GB" dirty="0" smtClean="0"/>
              <a:t> </a:t>
            </a:r>
            <a:r>
              <a:rPr lang="en-GB" dirty="0" err="1" smtClean="0"/>
              <a:t>Gevangenen</a:t>
            </a:r>
            <a:r>
              <a:rPr lang="en-GB" dirty="0" smtClean="0"/>
              <a:t> in de </a:t>
            </a:r>
            <a:r>
              <a:rPr lang="en-GB" dirty="0" err="1" smtClean="0"/>
              <a:t>concentratiekampen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sz="400" dirty="0"/>
          </a:p>
          <a:p>
            <a:r>
              <a:rPr lang="en-GB" dirty="0" err="1" smtClean="0"/>
              <a:t>Bloemen</a:t>
            </a:r>
            <a:r>
              <a:rPr lang="en-GB" dirty="0" smtClean="0"/>
              <a:t> in (</a:t>
            </a:r>
            <a:r>
              <a:rPr lang="en-GB" dirty="0" err="1" smtClean="0"/>
              <a:t>kunst</a:t>
            </a:r>
            <a:r>
              <a:rPr lang="en-GB" dirty="0" smtClean="0"/>
              <a:t>)</a:t>
            </a:r>
            <a:r>
              <a:rPr lang="en-GB" b="1" dirty="0" err="1" smtClean="0"/>
              <a:t>zijde</a:t>
            </a:r>
            <a:r>
              <a:rPr lang="en-GB" dirty="0" smtClean="0"/>
              <a:t> die </a:t>
            </a:r>
            <a:r>
              <a:rPr lang="en-GB" dirty="0" err="1" smtClean="0"/>
              <a:t>lang</a:t>
            </a:r>
            <a:r>
              <a:rPr lang="en-GB" dirty="0" smtClean="0"/>
              <a:t> intact </a:t>
            </a:r>
            <a:r>
              <a:rPr lang="en-GB" dirty="0" err="1" smtClean="0"/>
              <a:t>blijven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sz="400" dirty="0" smtClean="0"/>
          </a:p>
          <a:p>
            <a:r>
              <a:rPr lang="en-GB" sz="3200" dirty="0" err="1" smtClean="0"/>
              <a:t>Jaarlijks</a:t>
            </a:r>
            <a:r>
              <a:rPr lang="en-GB" sz="3200" dirty="0" smtClean="0"/>
              <a:t> </a:t>
            </a:r>
            <a:r>
              <a:rPr lang="en-GB" sz="3200" dirty="0" err="1" smtClean="0"/>
              <a:t>worden</a:t>
            </a:r>
            <a:r>
              <a:rPr lang="en-GB" sz="3200" dirty="0" smtClean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b="1" dirty="0" smtClean="0"/>
              <a:t>20</a:t>
            </a:r>
            <a:r>
              <a:rPr lang="en-GB" dirty="0" smtClean="0"/>
              <a:t>-tal </a:t>
            </a:r>
            <a:r>
              <a:rPr lang="en-GB" dirty="0" err="1" smtClean="0"/>
              <a:t>kransen</a:t>
            </a:r>
            <a:r>
              <a:rPr lang="en-GB" dirty="0" smtClean="0"/>
              <a:t> </a:t>
            </a:r>
            <a:r>
              <a:rPr lang="en-GB" dirty="0" err="1" smtClean="0"/>
              <a:t>neergelegd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214B-4F0F-4DCF-9F65-8449DC846B64}" type="datetime1">
              <a:rPr lang="nl-NL" smtClean="0"/>
              <a:t>3-3-2017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'Maurice'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B15-8C75-4301-8C11-ECF071266C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12492</TotalTime>
  <Words>510</Words>
  <Application>Microsoft Office PowerPoint</Application>
  <PresentationFormat>Breedbeeld</PresentationFormat>
  <Paragraphs>134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Wingdings</vt:lpstr>
      <vt:lpstr>Office Theme</vt:lpstr>
      <vt:lpstr>Lezing 26/02/2017 gehouden   in het Fort van Breendonk   Onderwerp:</vt:lpstr>
      <vt:lpstr>    Gastspreker: Erald DE WACHTER</vt:lpstr>
      <vt:lpstr>        DE WACHTER    in geografische  streek Klein-Brabant</vt:lpstr>
      <vt:lpstr>   Kaft + foto kleermakerij</vt:lpstr>
      <vt:lpstr>                                Andere titel kon geweest zijn:  WAASLANDERS in de hel van KZ Neuengamme, KZ Buchenwald,  KZ Dora-Mittelbau, Kahla-Reimahg en  Tuchthuizen. </vt:lpstr>
      <vt:lpstr>    Tweede Wereldoorlog</vt:lpstr>
      <vt:lpstr>   Waaslanders</vt:lpstr>
      <vt:lpstr>   JAARLIJKSE BEDEVAART</vt:lpstr>
      <vt:lpstr>    BLOEMENKRANSEN</vt:lpstr>
      <vt:lpstr>   OMGEKEERDE DRIEHOEK</vt:lpstr>
      <vt:lpstr>   Omgekeerde Driehoeken</vt:lpstr>
      <vt:lpstr>    Voorbeeld 1  Twee kransen: 1 van de Belgische &amp; Nederlandse en 1 v/d Franse Vriendenkring.  Beide kransen werden door de Belgische Vriendenkring aangeleverd.</vt:lpstr>
      <vt:lpstr>       Voorbeeld  2  Massagraf op het kerkhof van Beendorf.  Veldwachter Amedé Weemaes uit Sint-Gillis (W), gedeporteerd naar Buchenwald, vervolgens naar Dora-Mittelbau buitenkamp Blankenburg,  stierf uiteindelijk per toeval in het Neuengamme buitenkamp Beendorf.</vt:lpstr>
      <vt:lpstr>    De 100 Waaslanders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MAURICE</dc:title>
  <dc:creator>Erald De Wachter</dc:creator>
  <cp:lastModifiedBy>Erald De Wachter</cp:lastModifiedBy>
  <cp:revision>1321</cp:revision>
  <cp:lastPrinted>2014-11-12T20:00:22Z</cp:lastPrinted>
  <dcterms:created xsi:type="dcterms:W3CDTF">2014-09-20T14:15:58Z</dcterms:created>
  <dcterms:modified xsi:type="dcterms:W3CDTF">2017-03-03T13:30:37Z</dcterms:modified>
</cp:coreProperties>
</file>